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Manrope Light"/>
      <p:regular r:id="rId20"/>
      <p:bold r:id="rId21"/>
    </p:embeddedFont>
    <p:embeddedFont>
      <p:font typeface="Raleway"/>
      <p:regular r:id="rId22"/>
      <p:bold r:id="rId23"/>
      <p:italic r:id="rId24"/>
      <p:boldItalic r:id="rId25"/>
    </p:embeddedFont>
    <p:embeddedFont>
      <p:font typeface="Manrope SemiBold"/>
      <p:regular r:id="rId26"/>
      <p:bold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Anaheim"/>
      <p:regular r:id="rId32"/>
      <p:bold r:id="rId33"/>
    </p:embeddedFont>
    <p:embeddedFont>
      <p:font typeface="Montserrat Medium"/>
      <p:regular r:id="rId34"/>
      <p:bold r:id="rId35"/>
      <p:italic r:id="rId36"/>
      <p:boldItalic r:id="rId37"/>
    </p:embeddedFont>
    <p:embeddedFont>
      <p:font typeface="Manrope"/>
      <p:regular r:id="rId38"/>
      <p:bold r:id="rId39"/>
    </p:embeddedFont>
    <p:embeddedFont>
      <p:font typeface="Manrope Medium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nropeMedium-regular.fntdata"/><Relationship Id="rId20" Type="http://schemas.openxmlformats.org/officeDocument/2006/relationships/font" Target="fonts/ManropeLight-regular.fntdata"/><Relationship Id="rId41" Type="http://schemas.openxmlformats.org/officeDocument/2006/relationships/font" Target="fonts/ManropeMedium-bold.fntdata"/><Relationship Id="rId22" Type="http://schemas.openxmlformats.org/officeDocument/2006/relationships/font" Target="fonts/Raleway-regular.fntdata"/><Relationship Id="rId21" Type="http://schemas.openxmlformats.org/officeDocument/2006/relationships/font" Target="fonts/ManropeLight-bold.fntdata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anropeSemiBold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Montserrat-regular.fntdata"/><Relationship Id="rId27" Type="http://schemas.openxmlformats.org/officeDocument/2006/relationships/font" Target="fonts/Manrope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33" Type="http://schemas.openxmlformats.org/officeDocument/2006/relationships/font" Target="fonts/Anaheim-bold.fntdata"/><Relationship Id="rId10" Type="http://schemas.openxmlformats.org/officeDocument/2006/relationships/slide" Target="slides/slide6.xml"/><Relationship Id="rId32" Type="http://schemas.openxmlformats.org/officeDocument/2006/relationships/font" Target="fonts/Anaheim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8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3.xml"/><Relationship Id="rId39" Type="http://schemas.openxmlformats.org/officeDocument/2006/relationships/font" Target="fonts/Manrope-bold.fntdata"/><Relationship Id="rId16" Type="http://schemas.openxmlformats.org/officeDocument/2006/relationships/slide" Target="slides/slide12.xml"/><Relationship Id="rId38" Type="http://schemas.openxmlformats.org/officeDocument/2006/relationships/font" Target="fonts/Manrope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910c9cffe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910c9cffe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66fb91ef74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66fb91ef74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367eaf6366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367eaf6366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367eaf6366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367eaf6366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67eaf6366e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367eaf6366e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67eaf6366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367eaf6366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910c9cffe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910c9cffe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910c9cffe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1910c9cffe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66fb91ef7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366fb91ef7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07750" y="5225"/>
            <a:ext cx="10394000" cy="5679973"/>
            <a:chOff x="-407750" y="5225"/>
            <a:chExt cx="10394000" cy="567997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713225" y="181325"/>
              <a:ext cx="878700" cy="212400"/>
              <a:chOff x="713225" y="181325"/>
              <a:chExt cx="878700" cy="2124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713225" y="181325"/>
                <a:ext cx="212400" cy="2124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713225" y="181325"/>
                <a:ext cx="878700" cy="2124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3" name="Google Shape;13;p2"/>
            <p:cNvSpPr/>
            <p:nvPr/>
          </p:nvSpPr>
          <p:spPr>
            <a:xfrm>
              <a:off x="-407750" y="4603998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147350" y="2758850"/>
              <a:ext cx="2838900" cy="283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21725" y="1263725"/>
              <a:ext cx="218100" cy="218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28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6" name="Google Shape;16;p2"/>
            <p:cNvCxnSpPr>
              <a:stCxn id="15" idx="0"/>
            </p:cNvCxnSpPr>
            <p:nvPr/>
          </p:nvCxnSpPr>
          <p:spPr>
            <a:xfrm rot="10800000">
              <a:off x="8430775" y="5225"/>
              <a:ext cx="0" cy="1258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" name="Google Shape;17;p2"/>
          <p:cNvSpPr txBox="1"/>
          <p:nvPr>
            <p:ph type="ctrTitle"/>
          </p:nvPr>
        </p:nvSpPr>
        <p:spPr>
          <a:xfrm>
            <a:off x="713225" y="1255325"/>
            <a:ext cx="5177100" cy="175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713225" y="3203263"/>
            <a:ext cx="27996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11"/>
          <p:cNvGrpSpPr/>
          <p:nvPr/>
        </p:nvGrpSpPr>
        <p:grpSpPr>
          <a:xfrm>
            <a:off x="-1013975" y="-514125"/>
            <a:ext cx="10055100" cy="5520525"/>
            <a:chOff x="-1013975" y="-514125"/>
            <a:chExt cx="10055100" cy="5520525"/>
          </a:xfrm>
        </p:grpSpPr>
        <p:grpSp>
          <p:nvGrpSpPr>
            <p:cNvPr id="294" name="Google Shape;294;p11"/>
            <p:cNvGrpSpPr/>
            <p:nvPr/>
          </p:nvGrpSpPr>
          <p:grpSpPr>
            <a:xfrm>
              <a:off x="713225" y="181325"/>
              <a:ext cx="878700" cy="212400"/>
              <a:chOff x="713225" y="181325"/>
              <a:chExt cx="878700" cy="212400"/>
            </a:xfrm>
          </p:grpSpPr>
          <p:sp>
            <p:nvSpPr>
              <p:cNvPr id="295" name="Google Shape;295;p11"/>
              <p:cNvSpPr/>
              <p:nvPr/>
            </p:nvSpPr>
            <p:spPr>
              <a:xfrm>
                <a:off x="713225" y="181325"/>
                <a:ext cx="878700" cy="2124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6" name="Google Shape;296;p11"/>
              <p:cNvSpPr/>
              <p:nvPr/>
            </p:nvSpPr>
            <p:spPr>
              <a:xfrm>
                <a:off x="713225" y="181325"/>
                <a:ext cx="212400" cy="212400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297" name="Google Shape;297;p11"/>
            <p:cNvSpPr/>
            <p:nvPr/>
          </p:nvSpPr>
          <p:spPr>
            <a:xfrm rot="5400000">
              <a:off x="7252075" y="54225"/>
              <a:ext cx="2357400" cy="12207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-1013975" y="3218175"/>
              <a:ext cx="2357400" cy="1220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99" name="Google Shape;299;p11"/>
            <p:cNvGrpSpPr/>
            <p:nvPr/>
          </p:nvGrpSpPr>
          <p:grpSpPr>
            <a:xfrm>
              <a:off x="262759" y="2273450"/>
              <a:ext cx="591653" cy="1081200"/>
              <a:chOff x="7224259" y="2787025"/>
              <a:chExt cx="591653" cy="1081200"/>
            </a:xfrm>
          </p:grpSpPr>
          <p:sp>
            <p:nvSpPr>
              <p:cNvPr id="300" name="Google Shape;300;p11"/>
              <p:cNvSpPr/>
              <p:nvPr/>
            </p:nvSpPr>
            <p:spPr>
              <a:xfrm>
                <a:off x="7224263" y="2787025"/>
                <a:ext cx="591649" cy="1081200"/>
              </a:xfrm>
              <a:custGeom>
                <a:rect b="b" l="l" r="r" t="t"/>
                <a:pathLst>
                  <a:path extrusionOk="0" h="891" w="1331">
                    <a:moveTo>
                      <a:pt x="0" y="0"/>
                    </a:moveTo>
                    <a:lnTo>
                      <a:pt x="1331" y="0"/>
                    </a:lnTo>
                    <a:lnTo>
                      <a:pt x="1331" y="891"/>
                    </a:lnTo>
                    <a:lnTo>
                      <a:pt x="0" y="8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1" name="Google Shape;301;p11"/>
              <p:cNvCxnSpPr/>
              <p:nvPr/>
            </p:nvCxnSpPr>
            <p:spPr>
              <a:xfrm>
                <a:off x="7224259" y="2930184"/>
                <a:ext cx="591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02" name="Google Shape;302;p11"/>
              <p:cNvSpPr/>
              <p:nvPr/>
            </p:nvSpPr>
            <p:spPr>
              <a:xfrm>
                <a:off x="7272265" y="2832416"/>
                <a:ext cx="41900" cy="42773"/>
              </a:xfrm>
              <a:custGeom>
                <a:rect b="b" l="l" r="r" t="t"/>
                <a:pathLst>
                  <a:path extrusionOk="0" h="49" w="48">
                    <a:moveTo>
                      <a:pt x="48" y="24"/>
                    </a:moveTo>
                    <a:cubicBezTo>
                      <a:pt x="48" y="28"/>
                      <a:pt x="47" y="32"/>
                      <a:pt x="45" y="36"/>
                    </a:cubicBezTo>
                    <a:cubicBezTo>
                      <a:pt x="43" y="39"/>
                      <a:pt x="39" y="43"/>
                      <a:pt x="36" y="45"/>
                    </a:cubicBezTo>
                    <a:cubicBezTo>
                      <a:pt x="32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2" y="1"/>
                      <a:pt x="36" y="3"/>
                    </a:cubicBezTo>
                    <a:cubicBezTo>
                      <a:pt x="39" y="5"/>
                      <a:pt x="43" y="8"/>
                      <a:pt x="45" y="12"/>
                    </a:cubicBezTo>
                    <a:cubicBezTo>
                      <a:pt x="47" y="16"/>
                      <a:pt x="48" y="20"/>
                      <a:pt x="48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>
                <a:off x="7371776" y="2832416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8" y="32"/>
                      <a:pt x="46" y="36"/>
                    </a:cubicBezTo>
                    <a:cubicBezTo>
                      <a:pt x="43" y="39"/>
                      <a:pt x="40" y="43"/>
                      <a:pt x="37" y="45"/>
                    </a:cubicBezTo>
                    <a:cubicBezTo>
                      <a:pt x="33" y="47"/>
                      <a:pt x="29" y="49"/>
                      <a:pt x="25" y="49"/>
                    </a:cubicBezTo>
                    <a:cubicBezTo>
                      <a:pt x="20" y="49"/>
                      <a:pt x="15" y="47"/>
                      <a:pt x="12" y="45"/>
                    </a:cubicBezTo>
                    <a:cubicBezTo>
                      <a:pt x="8" y="43"/>
                      <a:pt x="6" y="39"/>
                      <a:pt x="4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4" y="12"/>
                    </a:cubicBezTo>
                    <a:cubicBezTo>
                      <a:pt x="6" y="8"/>
                      <a:pt x="8" y="5"/>
                      <a:pt x="12" y="3"/>
                    </a:cubicBezTo>
                    <a:cubicBezTo>
                      <a:pt x="15" y="1"/>
                      <a:pt x="20" y="0"/>
                      <a:pt x="25" y="0"/>
                    </a:cubicBezTo>
                    <a:cubicBezTo>
                      <a:pt x="29" y="0"/>
                      <a:pt x="33" y="1"/>
                      <a:pt x="37" y="3"/>
                    </a:cubicBezTo>
                    <a:cubicBezTo>
                      <a:pt x="40" y="5"/>
                      <a:pt x="44" y="8"/>
                      <a:pt x="46" y="12"/>
                    </a:cubicBezTo>
                    <a:cubicBezTo>
                      <a:pt x="48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11"/>
              <p:cNvSpPr/>
              <p:nvPr/>
            </p:nvSpPr>
            <p:spPr>
              <a:xfrm>
                <a:off x="7471288" y="2832416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7" y="32"/>
                      <a:pt x="45" y="36"/>
                    </a:cubicBezTo>
                    <a:cubicBezTo>
                      <a:pt x="43" y="39"/>
                      <a:pt x="40" y="43"/>
                      <a:pt x="36" y="45"/>
                    </a:cubicBezTo>
                    <a:cubicBezTo>
                      <a:pt x="33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3" y="1"/>
                      <a:pt x="36" y="3"/>
                    </a:cubicBezTo>
                    <a:cubicBezTo>
                      <a:pt x="40" y="5"/>
                      <a:pt x="43" y="8"/>
                      <a:pt x="45" y="12"/>
                    </a:cubicBezTo>
                    <a:cubicBezTo>
                      <a:pt x="47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5" name="Google Shape;305;p11"/>
            <p:cNvSpPr/>
            <p:nvPr/>
          </p:nvSpPr>
          <p:spPr>
            <a:xfrm rot="10800000">
              <a:off x="262750" y="3529800"/>
              <a:ext cx="218100" cy="2181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28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6" name="Google Shape;306;p11"/>
            <p:cNvCxnSpPr>
              <a:stCxn id="305" idx="0"/>
            </p:cNvCxnSpPr>
            <p:nvPr/>
          </p:nvCxnSpPr>
          <p:spPr>
            <a:xfrm>
              <a:off x="371800" y="3747900"/>
              <a:ext cx="0" cy="1258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07" name="Google Shape;307;p11"/>
            <p:cNvGrpSpPr/>
            <p:nvPr/>
          </p:nvGrpSpPr>
          <p:grpSpPr>
            <a:xfrm flipH="1">
              <a:off x="6445316" y="370226"/>
              <a:ext cx="1603833" cy="338561"/>
              <a:chOff x="294065" y="4525659"/>
              <a:chExt cx="1603833" cy="338561"/>
            </a:xfrm>
          </p:grpSpPr>
          <p:sp>
            <p:nvSpPr>
              <p:cNvPr id="308" name="Google Shape;308;p11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11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11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11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11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11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1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11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11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1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1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1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11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1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1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11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11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11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11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1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5" name="Google Shape;335;p11"/>
          <p:cNvSpPr txBox="1"/>
          <p:nvPr>
            <p:ph hasCustomPrompt="1" type="title"/>
          </p:nvPr>
        </p:nvSpPr>
        <p:spPr>
          <a:xfrm>
            <a:off x="1759938" y="1416838"/>
            <a:ext cx="5624100" cy="12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36" name="Google Shape;336;p11"/>
          <p:cNvSpPr txBox="1"/>
          <p:nvPr>
            <p:ph idx="1" type="subTitle"/>
          </p:nvPr>
        </p:nvSpPr>
        <p:spPr>
          <a:xfrm>
            <a:off x="1759938" y="2794850"/>
            <a:ext cx="56241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13"/>
          <p:cNvGrpSpPr/>
          <p:nvPr/>
        </p:nvGrpSpPr>
        <p:grpSpPr>
          <a:xfrm>
            <a:off x="-312692" y="294998"/>
            <a:ext cx="11100867" cy="4865502"/>
            <a:chOff x="-312692" y="294998"/>
            <a:chExt cx="11100867" cy="4865502"/>
          </a:xfrm>
        </p:grpSpPr>
        <p:sp>
          <p:nvSpPr>
            <p:cNvPr id="340" name="Google Shape;340;p13"/>
            <p:cNvSpPr/>
            <p:nvPr/>
          </p:nvSpPr>
          <p:spPr>
            <a:xfrm>
              <a:off x="8430775" y="294998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41" name="Google Shape;341;p13"/>
            <p:cNvGrpSpPr/>
            <p:nvPr/>
          </p:nvGrpSpPr>
          <p:grpSpPr>
            <a:xfrm>
              <a:off x="8677050" y="3677900"/>
              <a:ext cx="218100" cy="1482600"/>
              <a:chOff x="8321725" y="2557875"/>
              <a:chExt cx="218100" cy="1482600"/>
            </a:xfrm>
          </p:grpSpPr>
          <p:sp>
            <p:nvSpPr>
              <p:cNvPr id="342" name="Google Shape;342;p13"/>
              <p:cNvSpPr/>
              <p:nvPr/>
            </p:nvSpPr>
            <p:spPr>
              <a:xfrm>
                <a:off x="8321725" y="3114075"/>
                <a:ext cx="218100" cy="21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rotWithShape="0" algn="bl" dir="528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343" name="Google Shape;343;p13"/>
              <p:cNvCxnSpPr>
                <a:stCxn id="342" idx="0"/>
              </p:cNvCxnSpPr>
              <p:nvPr/>
            </p:nvCxnSpPr>
            <p:spPr>
              <a:xfrm rot="10800000">
                <a:off x="8430775" y="2557875"/>
                <a:ext cx="0" cy="556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4" name="Google Shape;344;p13"/>
              <p:cNvCxnSpPr>
                <a:stCxn id="342" idx="4"/>
              </p:cNvCxnSpPr>
              <p:nvPr/>
            </p:nvCxnSpPr>
            <p:spPr>
              <a:xfrm>
                <a:off x="8430775" y="3332175"/>
                <a:ext cx="0" cy="708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45" name="Google Shape;345;p13"/>
            <p:cNvGrpSpPr/>
            <p:nvPr/>
          </p:nvGrpSpPr>
          <p:grpSpPr>
            <a:xfrm>
              <a:off x="-312692" y="4709484"/>
              <a:ext cx="1603833" cy="338561"/>
              <a:chOff x="294065" y="4525659"/>
              <a:chExt cx="1603833" cy="338561"/>
            </a:xfrm>
          </p:grpSpPr>
          <p:sp>
            <p:nvSpPr>
              <p:cNvPr id="346" name="Google Shape;346;p13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3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3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3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3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3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13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3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3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3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3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3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3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3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3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3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3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3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3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3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3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3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3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3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3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3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3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3" name="Google Shape;373;p13"/>
            <p:cNvSpPr/>
            <p:nvPr/>
          </p:nvSpPr>
          <p:spPr>
            <a:xfrm>
              <a:off x="8284075" y="1017725"/>
              <a:ext cx="687300" cy="68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74" name="Google Shape;37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5" name="Google Shape;375;p13"/>
          <p:cNvSpPr txBox="1"/>
          <p:nvPr>
            <p:ph hasCustomPrompt="1" idx="2" type="title"/>
          </p:nvPr>
        </p:nvSpPr>
        <p:spPr>
          <a:xfrm>
            <a:off x="815946" y="137620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 txBox="1"/>
          <p:nvPr>
            <p:ph hasCustomPrompt="1" idx="3" type="title"/>
          </p:nvPr>
        </p:nvSpPr>
        <p:spPr>
          <a:xfrm>
            <a:off x="816785" y="316774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7" name="Google Shape;377;p13"/>
          <p:cNvSpPr txBox="1"/>
          <p:nvPr>
            <p:ph hasCustomPrompt="1" idx="4" type="title"/>
          </p:nvPr>
        </p:nvSpPr>
        <p:spPr>
          <a:xfrm>
            <a:off x="3524337" y="137620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8" name="Google Shape;378;p13"/>
          <p:cNvSpPr txBox="1"/>
          <p:nvPr>
            <p:ph hasCustomPrompt="1" idx="5" type="title"/>
          </p:nvPr>
        </p:nvSpPr>
        <p:spPr>
          <a:xfrm>
            <a:off x="3524337" y="316773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9" name="Google Shape;379;p13"/>
          <p:cNvSpPr txBox="1"/>
          <p:nvPr>
            <p:ph hasCustomPrompt="1" idx="6" type="title"/>
          </p:nvPr>
        </p:nvSpPr>
        <p:spPr>
          <a:xfrm>
            <a:off x="6233748" y="137620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0" name="Google Shape;380;p13"/>
          <p:cNvSpPr txBox="1"/>
          <p:nvPr>
            <p:ph hasCustomPrompt="1" idx="7" type="title"/>
          </p:nvPr>
        </p:nvSpPr>
        <p:spPr>
          <a:xfrm>
            <a:off x="6233748" y="316773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1" name="Google Shape;381;p13"/>
          <p:cNvSpPr txBox="1"/>
          <p:nvPr>
            <p:ph idx="1" type="subTitle"/>
          </p:nvPr>
        </p:nvSpPr>
        <p:spPr>
          <a:xfrm>
            <a:off x="719925" y="20034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2" name="Google Shape;382;p13"/>
          <p:cNvSpPr txBox="1"/>
          <p:nvPr>
            <p:ph idx="8" type="subTitle"/>
          </p:nvPr>
        </p:nvSpPr>
        <p:spPr>
          <a:xfrm>
            <a:off x="3426649" y="20034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3" name="Google Shape;383;p13"/>
          <p:cNvSpPr txBox="1"/>
          <p:nvPr>
            <p:ph idx="9" type="subTitle"/>
          </p:nvPr>
        </p:nvSpPr>
        <p:spPr>
          <a:xfrm>
            <a:off x="6129146" y="20034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4" name="Google Shape;384;p13"/>
          <p:cNvSpPr txBox="1"/>
          <p:nvPr>
            <p:ph idx="13" type="subTitle"/>
          </p:nvPr>
        </p:nvSpPr>
        <p:spPr>
          <a:xfrm>
            <a:off x="720750" y="37950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5" name="Google Shape;385;p13"/>
          <p:cNvSpPr txBox="1"/>
          <p:nvPr>
            <p:ph idx="14" type="subTitle"/>
          </p:nvPr>
        </p:nvSpPr>
        <p:spPr>
          <a:xfrm>
            <a:off x="3427474" y="37950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6" name="Google Shape;386;p13"/>
          <p:cNvSpPr txBox="1"/>
          <p:nvPr>
            <p:ph idx="15" type="subTitle"/>
          </p:nvPr>
        </p:nvSpPr>
        <p:spPr>
          <a:xfrm>
            <a:off x="6129971" y="37950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14"/>
          <p:cNvGrpSpPr/>
          <p:nvPr/>
        </p:nvGrpSpPr>
        <p:grpSpPr>
          <a:xfrm>
            <a:off x="-1310700" y="173618"/>
            <a:ext cx="11908247" cy="5716305"/>
            <a:chOff x="-1310700" y="173618"/>
            <a:chExt cx="11908247" cy="5716305"/>
          </a:xfrm>
        </p:grpSpPr>
        <p:sp>
          <p:nvSpPr>
            <p:cNvPr id="389" name="Google Shape;389;p14"/>
            <p:cNvSpPr/>
            <p:nvPr/>
          </p:nvSpPr>
          <p:spPr>
            <a:xfrm>
              <a:off x="8621447" y="382450"/>
              <a:ext cx="1976100" cy="9063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-1310700" y="4808723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91" name="Google Shape;391;p14"/>
            <p:cNvGrpSpPr/>
            <p:nvPr/>
          </p:nvGrpSpPr>
          <p:grpSpPr>
            <a:xfrm flipH="1" rot="5400000">
              <a:off x="8020141" y="806254"/>
              <a:ext cx="1603833" cy="338561"/>
              <a:chOff x="294065" y="4525659"/>
              <a:chExt cx="1603833" cy="338561"/>
            </a:xfrm>
          </p:grpSpPr>
          <p:sp>
            <p:nvSpPr>
              <p:cNvPr id="392" name="Google Shape;392;p14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4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4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4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4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4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4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14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4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14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14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14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14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14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14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14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14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14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4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14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14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14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14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4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4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9" name="Google Shape;419;p14"/>
          <p:cNvSpPr txBox="1"/>
          <p:nvPr>
            <p:ph type="title"/>
          </p:nvPr>
        </p:nvSpPr>
        <p:spPr>
          <a:xfrm>
            <a:off x="1727575" y="549385"/>
            <a:ext cx="3021300" cy="48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5"/>
          <p:cNvSpPr txBox="1"/>
          <p:nvPr>
            <p:ph type="title"/>
          </p:nvPr>
        </p:nvSpPr>
        <p:spPr>
          <a:xfrm>
            <a:off x="713225" y="448056"/>
            <a:ext cx="459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2" name="Google Shape;422;p15"/>
          <p:cNvSpPr txBox="1"/>
          <p:nvPr>
            <p:ph idx="1" type="subTitle"/>
          </p:nvPr>
        </p:nvSpPr>
        <p:spPr>
          <a:xfrm>
            <a:off x="713225" y="1082675"/>
            <a:ext cx="4598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23" name="Google Shape;423;p15"/>
          <p:cNvSpPr/>
          <p:nvPr>
            <p:ph idx="2" type="pic"/>
          </p:nvPr>
        </p:nvSpPr>
        <p:spPr>
          <a:xfrm>
            <a:off x="0" y="2129400"/>
            <a:ext cx="5161200" cy="3014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15"/>
          <p:cNvSpPr/>
          <p:nvPr>
            <p:ph idx="3" type="pic"/>
          </p:nvPr>
        </p:nvSpPr>
        <p:spPr>
          <a:xfrm>
            <a:off x="5516825" y="-23825"/>
            <a:ext cx="3643800" cy="5167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25" name="Google Shape;425;p15"/>
          <p:cNvGrpSpPr/>
          <p:nvPr/>
        </p:nvGrpSpPr>
        <p:grpSpPr>
          <a:xfrm>
            <a:off x="-1284858" y="-470113"/>
            <a:ext cx="1994100" cy="1410751"/>
            <a:chOff x="-1284858" y="-470113"/>
            <a:chExt cx="1994100" cy="1410751"/>
          </a:xfrm>
        </p:grpSpPr>
        <p:sp>
          <p:nvSpPr>
            <p:cNvPr id="426" name="Google Shape;426;p15"/>
            <p:cNvSpPr/>
            <p:nvPr/>
          </p:nvSpPr>
          <p:spPr>
            <a:xfrm>
              <a:off x="-1284858" y="-470113"/>
              <a:ext cx="1994100" cy="9144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27" name="Google Shape;427;p15"/>
            <p:cNvGrpSpPr/>
            <p:nvPr/>
          </p:nvGrpSpPr>
          <p:grpSpPr>
            <a:xfrm>
              <a:off x="169452" y="121943"/>
              <a:ext cx="338561" cy="818695"/>
              <a:chOff x="169452" y="121943"/>
              <a:chExt cx="338561" cy="818695"/>
            </a:xfrm>
          </p:grpSpPr>
          <p:sp>
            <p:nvSpPr>
              <p:cNvPr id="428" name="Google Shape;428;p15"/>
              <p:cNvSpPr/>
              <p:nvPr/>
            </p:nvSpPr>
            <p:spPr>
              <a:xfrm flipH="1" rot="5400000">
                <a:off x="477091" y="71369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 flipH="1" rot="5400000">
                <a:off x="477615" y="91023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 flipH="1" rot="5400000">
                <a:off x="323009" y="71369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 flipH="1" rot="5400000">
                <a:off x="323533" y="91023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 flipH="1" rot="5400000">
                <a:off x="168927" y="71369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 flipH="1" rot="5400000">
                <a:off x="169451" y="91023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 flipH="1" rot="5400000">
                <a:off x="477091" y="516618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 flipH="1" rot="5400000">
                <a:off x="323009" y="516618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 flipH="1" rot="5400000">
                <a:off x="168927" y="516618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 flipH="1" rot="5400000">
                <a:off x="477091" y="31954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 flipH="1" rot="5400000">
                <a:off x="323009" y="31954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 flipH="1" rot="5400000">
                <a:off x="168927" y="31954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 flipH="1" rot="5400000">
                <a:off x="477091" y="122468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 flipH="1" rot="5400000">
                <a:off x="323009" y="122468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 flipH="1" rot="5400000">
                <a:off x="168927" y="122468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6"/>
          <p:cNvSpPr txBox="1"/>
          <p:nvPr>
            <p:ph type="title"/>
          </p:nvPr>
        </p:nvSpPr>
        <p:spPr>
          <a:xfrm>
            <a:off x="725061" y="539500"/>
            <a:ext cx="2074200" cy="1146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5" name="Google Shape;445;p16"/>
          <p:cNvSpPr txBox="1"/>
          <p:nvPr>
            <p:ph idx="1" type="subTitle"/>
          </p:nvPr>
        </p:nvSpPr>
        <p:spPr>
          <a:xfrm>
            <a:off x="725050" y="1723150"/>
            <a:ext cx="2074200" cy="111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46" name="Google Shape;446;p16"/>
          <p:cNvSpPr/>
          <p:nvPr>
            <p:ph idx="2" type="pic"/>
          </p:nvPr>
        </p:nvSpPr>
        <p:spPr>
          <a:xfrm>
            <a:off x="5908456" y="0"/>
            <a:ext cx="3428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16"/>
          <p:cNvSpPr/>
          <p:nvPr>
            <p:ph idx="3" type="pic"/>
          </p:nvPr>
        </p:nvSpPr>
        <p:spPr>
          <a:xfrm>
            <a:off x="0" y="3066600"/>
            <a:ext cx="5640900" cy="20769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16"/>
          <p:cNvSpPr/>
          <p:nvPr>
            <p:ph idx="4" type="pic"/>
          </p:nvPr>
        </p:nvSpPr>
        <p:spPr>
          <a:xfrm>
            <a:off x="3295365" y="0"/>
            <a:ext cx="2345700" cy="2749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49" name="Google Shape;449;p16"/>
          <p:cNvGrpSpPr/>
          <p:nvPr/>
        </p:nvGrpSpPr>
        <p:grpSpPr>
          <a:xfrm>
            <a:off x="197562" y="-13037"/>
            <a:ext cx="218100" cy="3074100"/>
            <a:chOff x="197562" y="-13037"/>
            <a:chExt cx="218100" cy="3074100"/>
          </a:xfrm>
        </p:grpSpPr>
        <p:grpSp>
          <p:nvGrpSpPr>
            <p:cNvPr id="450" name="Google Shape;450;p16"/>
            <p:cNvGrpSpPr/>
            <p:nvPr/>
          </p:nvGrpSpPr>
          <p:grpSpPr>
            <a:xfrm rot="10800000">
              <a:off x="197562" y="-13037"/>
              <a:ext cx="218100" cy="1239000"/>
              <a:chOff x="8321275" y="2721525"/>
              <a:chExt cx="218100" cy="1239000"/>
            </a:xfrm>
          </p:grpSpPr>
          <p:sp>
            <p:nvSpPr>
              <p:cNvPr id="451" name="Google Shape;451;p16"/>
              <p:cNvSpPr/>
              <p:nvPr/>
            </p:nvSpPr>
            <p:spPr>
              <a:xfrm>
                <a:off x="8321275" y="2721525"/>
                <a:ext cx="218100" cy="218100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28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452" name="Google Shape;452;p16"/>
              <p:cNvCxnSpPr>
                <a:stCxn id="451" idx="4"/>
              </p:cNvCxnSpPr>
              <p:nvPr/>
            </p:nvCxnSpPr>
            <p:spPr>
              <a:xfrm>
                <a:off x="8430325" y="2939625"/>
                <a:ext cx="0" cy="1020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453" name="Google Shape;453;p16"/>
            <p:cNvCxnSpPr>
              <a:stCxn id="451" idx="0"/>
            </p:cNvCxnSpPr>
            <p:nvPr/>
          </p:nvCxnSpPr>
          <p:spPr>
            <a:xfrm>
              <a:off x="306612" y="1225963"/>
              <a:ext cx="0" cy="1835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17"/>
          <p:cNvGrpSpPr/>
          <p:nvPr/>
        </p:nvGrpSpPr>
        <p:grpSpPr>
          <a:xfrm>
            <a:off x="-370675" y="-274600"/>
            <a:ext cx="9251385" cy="5526998"/>
            <a:chOff x="-370675" y="-274600"/>
            <a:chExt cx="9251385" cy="5526998"/>
          </a:xfrm>
        </p:grpSpPr>
        <p:sp>
          <p:nvSpPr>
            <p:cNvPr id="456" name="Google Shape;456;p17"/>
            <p:cNvSpPr/>
            <p:nvPr/>
          </p:nvSpPr>
          <p:spPr>
            <a:xfrm>
              <a:off x="-370675" y="4171198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5678050" y="-274600"/>
              <a:ext cx="683700" cy="683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58" name="Google Shape;458;p17"/>
            <p:cNvGrpSpPr/>
            <p:nvPr/>
          </p:nvGrpSpPr>
          <p:grpSpPr>
            <a:xfrm>
              <a:off x="8696231" y="1769834"/>
              <a:ext cx="184479" cy="1603833"/>
              <a:chOff x="8638752" y="2668915"/>
              <a:chExt cx="184479" cy="1603833"/>
            </a:xfrm>
          </p:grpSpPr>
          <p:sp>
            <p:nvSpPr>
              <p:cNvPr id="459" name="Google Shape;459;p17"/>
              <p:cNvSpPr/>
              <p:nvPr/>
            </p:nvSpPr>
            <p:spPr>
              <a:xfrm flipH="1" rot="5400000">
                <a:off x="8792309" y="3260666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7"/>
              <p:cNvSpPr/>
              <p:nvPr/>
            </p:nvSpPr>
            <p:spPr>
              <a:xfrm flipH="1" rot="5400000">
                <a:off x="8792833" y="3457212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7"/>
              <p:cNvSpPr/>
              <p:nvPr/>
            </p:nvSpPr>
            <p:spPr>
              <a:xfrm flipH="1" rot="5400000">
                <a:off x="8792833" y="3653234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7"/>
              <p:cNvSpPr/>
              <p:nvPr/>
            </p:nvSpPr>
            <p:spPr>
              <a:xfrm flipH="1" rot="5400000">
                <a:off x="8792309" y="384978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7"/>
              <p:cNvSpPr/>
              <p:nvPr/>
            </p:nvSpPr>
            <p:spPr>
              <a:xfrm flipH="1" rot="5400000">
                <a:off x="8792833" y="4046327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7"/>
              <p:cNvSpPr/>
              <p:nvPr/>
            </p:nvSpPr>
            <p:spPr>
              <a:xfrm flipH="1" rot="5400000">
                <a:off x="8792833" y="4242350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17"/>
              <p:cNvSpPr/>
              <p:nvPr/>
            </p:nvSpPr>
            <p:spPr>
              <a:xfrm flipH="1" rot="5400000">
                <a:off x="8638227" y="3260666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17"/>
              <p:cNvSpPr/>
              <p:nvPr/>
            </p:nvSpPr>
            <p:spPr>
              <a:xfrm flipH="1" rot="5400000">
                <a:off x="8638751" y="3457212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7"/>
              <p:cNvSpPr/>
              <p:nvPr/>
            </p:nvSpPr>
            <p:spPr>
              <a:xfrm flipH="1" rot="5400000">
                <a:off x="8638751" y="3653234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7"/>
              <p:cNvSpPr/>
              <p:nvPr/>
            </p:nvSpPr>
            <p:spPr>
              <a:xfrm flipH="1" rot="5400000">
                <a:off x="8638227" y="384978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17"/>
              <p:cNvSpPr/>
              <p:nvPr/>
            </p:nvSpPr>
            <p:spPr>
              <a:xfrm flipH="1" rot="5400000">
                <a:off x="8638751" y="4046327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17"/>
              <p:cNvSpPr/>
              <p:nvPr/>
            </p:nvSpPr>
            <p:spPr>
              <a:xfrm flipH="1" rot="5400000">
                <a:off x="8638751" y="4242350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17"/>
              <p:cNvSpPr/>
              <p:nvPr/>
            </p:nvSpPr>
            <p:spPr>
              <a:xfrm flipH="1" rot="5400000">
                <a:off x="8792309" y="306359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17"/>
              <p:cNvSpPr/>
              <p:nvPr/>
            </p:nvSpPr>
            <p:spPr>
              <a:xfrm flipH="1" rot="5400000">
                <a:off x="8638227" y="306359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17"/>
              <p:cNvSpPr/>
              <p:nvPr/>
            </p:nvSpPr>
            <p:spPr>
              <a:xfrm flipH="1" rot="5400000">
                <a:off x="8792309" y="2866516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7"/>
              <p:cNvSpPr/>
              <p:nvPr/>
            </p:nvSpPr>
            <p:spPr>
              <a:xfrm flipH="1" rot="5400000">
                <a:off x="8638227" y="2866516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17"/>
              <p:cNvSpPr/>
              <p:nvPr/>
            </p:nvSpPr>
            <p:spPr>
              <a:xfrm flipH="1" rot="5400000">
                <a:off x="8792309" y="26694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7"/>
              <p:cNvSpPr/>
              <p:nvPr/>
            </p:nvSpPr>
            <p:spPr>
              <a:xfrm flipH="1" rot="5400000">
                <a:off x="8638227" y="26694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7" name="Google Shape;477;p17"/>
          <p:cNvSpPr txBox="1"/>
          <p:nvPr>
            <p:ph type="title"/>
          </p:nvPr>
        </p:nvSpPr>
        <p:spPr>
          <a:xfrm>
            <a:off x="713250" y="445025"/>
            <a:ext cx="363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8" name="Google Shape;478;p17"/>
          <p:cNvSpPr txBox="1"/>
          <p:nvPr>
            <p:ph idx="1" type="body"/>
          </p:nvPr>
        </p:nvSpPr>
        <p:spPr>
          <a:xfrm>
            <a:off x="713250" y="1257575"/>
            <a:ext cx="7717500" cy="24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8"/>
          <p:cNvSpPr txBox="1"/>
          <p:nvPr>
            <p:ph idx="1" type="body"/>
          </p:nvPr>
        </p:nvSpPr>
        <p:spPr>
          <a:xfrm>
            <a:off x="713250" y="1257575"/>
            <a:ext cx="7717500" cy="11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81" name="Google Shape;48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82" name="Google Shape;482;p18"/>
          <p:cNvGrpSpPr/>
          <p:nvPr/>
        </p:nvGrpSpPr>
        <p:grpSpPr>
          <a:xfrm>
            <a:off x="-507475" y="181325"/>
            <a:ext cx="10596350" cy="5748300"/>
            <a:chOff x="-507475" y="181325"/>
            <a:chExt cx="10596350" cy="5748300"/>
          </a:xfrm>
        </p:grpSpPr>
        <p:grpSp>
          <p:nvGrpSpPr>
            <p:cNvPr id="483" name="Google Shape;483;p18"/>
            <p:cNvGrpSpPr/>
            <p:nvPr/>
          </p:nvGrpSpPr>
          <p:grpSpPr>
            <a:xfrm>
              <a:off x="-507475" y="181325"/>
              <a:ext cx="10596350" cy="5748300"/>
              <a:chOff x="-507475" y="181325"/>
              <a:chExt cx="10596350" cy="5748300"/>
            </a:xfrm>
          </p:grpSpPr>
          <p:grpSp>
            <p:nvGrpSpPr>
              <p:cNvPr id="484" name="Google Shape;484;p18"/>
              <p:cNvGrpSpPr/>
              <p:nvPr/>
            </p:nvGrpSpPr>
            <p:grpSpPr>
              <a:xfrm>
                <a:off x="738625" y="181325"/>
                <a:ext cx="878700" cy="212400"/>
                <a:chOff x="713225" y="181325"/>
                <a:chExt cx="878700" cy="212400"/>
              </a:xfrm>
            </p:grpSpPr>
            <p:sp>
              <p:nvSpPr>
                <p:cNvPr id="485" name="Google Shape;485;p18"/>
                <p:cNvSpPr/>
                <p:nvPr/>
              </p:nvSpPr>
              <p:spPr>
                <a:xfrm>
                  <a:off x="713225" y="181325"/>
                  <a:ext cx="878700" cy="2124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486" name="Google Shape;486;p18"/>
                <p:cNvSpPr/>
                <p:nvPr/>
              </p:nvSpPr>
              <p:spPr>
                <a:xfrm>
                  <a:off x="713225" y="181325"/>
                  <a:ext cx="212400" cy="212400"/>
                </a:xfrm>
                <a:prstGeom prst="ellipse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sp>
            <p:nvSpPr>
              <p:cNvPr id="487" name="Google Shape;487;p18"/>
              <p:cNvSpPr/>
              <p:nvPr/>
            </p:nvSpPr>
            <p:spPr>
              <a:xfrm rot="5400000">
                <a:off x="-1075825" y="4140575"/>
                <a:ext cx="2357400" cy="12207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88" name="Google Shape;488;p18"/>
              <p:cNvSpPr/>
              <p:nvPr/>
            </p:nvSpPr>
            <p:spPr>
              <a:xfrm flipH="1">
                <a:off x="7731475" y="3709888"/>
                <a:ext cx="2357400" cy="1220700"/>
              </a:xfrm>
              <a:prstGeom prst="roundRect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489" name="Google Shape;489;p18"/>
              <p:cNvGrpSpPr/>
              <p:nvPr/>
            </p:nvGrpSpPr>
            <p:grpSpPr>
              <a:xfrm>
                <a:off x="8594050" y="4021513"/>
                <a:ext cx="218100" cy="1476600"/>
                <a:chOff x="8594050" y="4021513"/>
                <a:chExt cx="218100" cy="1476600"/>
              </a:xfrm>
            </p:grpSpPr>
            <p:cxnSp>
              <p:nvCxnSpPr>
                <p:cNvPr id="490" name="Google Shape;490;p18"/>
                <p:cNvCxnSpPr>
                  <a:stCxn id="491" idx="0"/>
                </p:cNvCxnSpPr>
                <p:nvPr/>
              </p:nvCxnSpPr>
              <p:spPr>
                <a:xfrm>
                  <a:off x="8703100" y="4239613"/>
                  <a:ext cx="0" cy="1258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91" name="Google Shape;491;p18"/>
                <p:cNvSpPr/>
                <p:nvPr/>
              </p:nvSpPr>
              <p:spPr>
                <a:xfrm flipH="1" rot="10800000">
                  <a:off x="8594050" y="4021513"/>
                  <a:ext cx="218100" cy="2181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5280000" dist="28575">
                    <a:schemeClr val="dk1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grpSp>
          <p:nvGrpSpPr>
            <p:cNvPr id="492" name="Google Shape;492;p18"/>
            <p:cNvGrpSpPr/>
            <p:nvPr/>
          </p:nvGrpSpPr>
          <p:grpSpPr>
            <a:xfrm flipH="1">
              <a:off x="593791" y="4434726"/>
              <a:ext cx="1603833" cy="338561"/>
              <a:chOff x="294065" y="4525659"/>
              <a:chExt cx="1603833" cy="338561"/>
            </a:xfrm>
          </p:grpSpPr>
          <p:sp>
            <p:nvSpPr>
              <p:cNvPr id="493" name="Google Shape;493;p18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18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18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18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18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8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18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18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18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18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18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18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18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18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18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18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18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18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18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18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18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18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18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18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18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18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18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19"/>
          <p:cNvGrpSpPr/>
          <p:nvPr/>
        </p:nvGrpSpPr>
        <p:grpSpPr>
          <a:xfrm>
            <a:off x="-1684292" y="-162202"/>
            <a:ext cx="11537517" cy="5800552"/>
            <a:chOff x="-1684292" y="-162202"/>
            <a:chExt cx="11537517" cy="5800552"/>
          </a:xfrm>
        </p:grpSpPr>
        <p:sp>
          <p:nvSpPr>
            <p:cNvPr id="522" name="Google Shape;522;p19"/>
            <p:cNvSpPr/>
            <p:nvPr/>
          </p:nvSpPr>
          <p:spPr>
            <a:xfrm>
              <a:off x="8256025" y="4041150"/>
              <a:ext cx="1597200" cy="1597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23" name="Google Shape;523;p19"/>
            <p:cNvSpPr/>
            <p:nvPr/>
          </p:nvSpPr>
          <p:spPr>
            <a:xfrm flipH="1">
              <a:off x="-1684292" y="-162202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24" name="Google Shape;524;p19"/>
            <p:cNvGrpSpPr/>
            <p:nvPr/>
          </p:nvGrpSpPr>
          <p:grpSpPr>
            <a:xfrm flipH="1">
              <a:off x="361133" y="3677900"/>
              <a:ext cx="218100" cy="1482600"/>
              <a:chOff x="8321725" y="2557875"/>
              <a:chExt cx="218100" cy="1482600"/>
            </a:xfrm>
          </p:grpSpPr>
          <p:sp>
            <p:nvSpPr>
              <p:cNvPr id="525" name="Google Shape;525;p19"/>
              <p:cNvSpPr/>
              <p:nvPr/>
            </p:nvSpPr>
            <p:spPr>
              <a:xfrm>
                <a:off x="8321725" y="3114075"/>
                <a:ext cx="218100" cy="21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rotWithShape="0" algn="bl" dir="528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526" name="Google Shape;526;p19"/>
              <p:cNvCxnSpPr>
                <a:stCxn id="525" idx="0"/>
              </p:cNvCxnSpPr>
              <p:nvPr/>
            </p:nvCxnSpPr>
            <p:spPr>
              <a:xfrm rot="10800000">
                <a:off x="8430775" y="2557875"/>
                <a:ext cx="0" cy="556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7" name="Google Shape;527;p19"/>
              <p:cNvCxnSpPr>
                <a:stCxn id="525" idx="4"/>
              </p:cNvCxnSpPr>
              <p:nvPr/>
            </p:nvCxnSpPr>
            <p:spPr>
              <a:xfrm>
                <a:off x="8430775" y="3332175"/>
                <a:ext cx="0" cy="708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28" name="Google Shape;528;p19"/>
            <p:cNvGrpSpPr/>
            <p:nvPr/>
          </p:nvGrpSpPr>
          <p:grpSpPr>
            <a:xfrm flipH="1">
              <a:off x="7965142" y="4652334"/>
              <a:ext cx="1603833" cy="338561"/>
              <a:chOff x="294065" y="4525659"/>
              <a:chExt cx="1603833" cy="338561"/>
            </a:xfrm>
          </p:grpSpPr>
          <p:sp>
            <p:nvSpPr>
              <p:cNvPr id="529" name="Google Shape;529;p19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19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19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19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19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19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19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19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19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19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19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19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19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19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19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19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19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19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19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19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19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19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19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19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19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19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19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6" name="Google Shape;556;p19"/>
            <p:cNvSpPr/>
            <p:nvPr/>
          </p:nvSpPr>
          <p:spPr>
            <a:xfrm flipH="1">
              <a:off x="132508" y="560525"/>
              <a:ext cx="687300" cy="68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57" name="Google Shape;557;p19"/>
            <p:cNvGrpSpPr/>
            <p:nvPr/>
          </p:nvGrpSpPr>
          <p:grpSpPr>
            <a:xfrm>
              <a:off x="8134954" y="179488"/>
              <a:ext cx="591646" cy="720033"/>
              <a:chOff x="3883186" y="1687261"/>
              <a:chExt cx="465900" cy="567000"/>
            </a:xfrm>
          </p:grpSpPr>
          <p:cxnSp>
            <p:nvCxnSpPr>
              <p:cNvPr id="558" name="Google Shape;558;p19"/>
              <p:cNvCxnSpPr/>
              <p:nvPr/>
            </p:nvCxnSpPr>
            <p:spPr>
              <a:xfrm>
                <a:off x="4116580" y="1687261"/>
                <a:ext cx="0" cy="567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9" name="Google Shape;559;p19"/>
              <p:cNvCxnSpPr/>
              <p:nvPr/>
            </p:nvCxnSpPr>
            <p:spPr>
              <a:xfrm rot="10800000">
                <a:off x="3883186" y="1970346"/>
                <a:ext cx="46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0" name="Google Shape;560;p19"/>
              <p:cNvCxnSpPr/>
              <p:nvPr/>
            </p:nvCxnSpPr>
            <p:spPr>
              <a:xfrm flipH="1">
                <a:off x="3952046" y="1806534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1" name="Google Shape;561;p19"/>
              <p:cNvCxnSpPr/>
              <p:nvPr/>
            </p:nvCxnSpPr>
            <p:spPr>
              <a:xfrm rot="10800000">
                <a:off x="3952046" y="1806413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562" name="Google Shape;562;p19"/>
            <p:cNvSpPr/>
            <p:nvPr/>
          </p:nvSpPr>
          <p:spPr>
            <a:xfrm>
              <a:off x="8655100" y="3007500"/>
              <a:ext cx="218100" cy="218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28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563" name="Google Shape;563;p19"/>
            <p:cNvCxnSpPr>
              <a:stCxn id="562" idx="0"/>
            </p:cNvCxnSpPr>
            <p:nvPr/>
          </p:nvCxnSpPr>
          <p:spPr>
            <a:xfrm rot="10800000">
              <a:off x="8764150" y="-47700"/>
              <a:ext cx="0" cy="3055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64" name="Google Shape;56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5" name="Google Shape;565;p19"/>
          <p:cNvSpPr txBox="1"/>
          <p:nvPr>
            <p:ph idx="1" type="subTitle"/>
          </p:nvPr>
        </p:nvSpPr>
        <p:spPr>
          <a:xfrm>
            <a:off x="719975" y="1352550"/>
            <a:ext cx="3752700" cy="3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66" name="Google Shape;566;p19"/>
          <p:cNvSpPr txBox="1"/>
          <p:nvPr>
            <p:ph idx="2" type="subTitle"/>
          </p:nvPr>
        </p:nvSpPr>
        <p:spPr>
          <a:xfrm>
            <a:off x="4671332" y="1352550"/>
            <a:ext cx="3752700" cy="3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0"/>
          <p:cNvGrpSpPr/>
          <p:nvPr/>
        </p:nvGrpSpPr>
        <p:grpSpPr>
          <a:xfrm>
            <a:off x="-920924" y="175450"/>
            <a:ext cx="9913464" cy="5223875"/>
            <a:chOff x="-920924" y="175450"/>
            <a:chExt cx="9913464" cy="5223875"/>
          </a:xfrm>
        </p:grpSpPr>
        <p:sp>
          <p:nvSpPr>
            <p:cNvPr id="569" name="Google Shape;569;p20"/>
            <p:cNvSpPr/>
            <p:nvPr/>
          </p:nvSpPr>
          <p:spPr>
            <a:xfrm>
              <a:off x="7343826" y="4671225"/>
              <a:ext cx="1587600" cy="7281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70" name="Google Shape;570;p20"/>
            <p:cNvGrpSpPr/>
            <p:nvPr/>
          </p:nvGrpSpPr>
          <p:grpSpPr>
            <a:xfrm>
              <a:off x="8601724" y="4411773"/>
              <a:ext cx="390816" cy="384474"/>
              <a:chOff x="5470200" y="2889360"/>
              <a:chExt cx="304920" cy="304920"/>
            </a:xfrm>
          </p:grpSpPr>
          <p:sp>
            <p:nvSpPr>
              <p:cNvPr id="571" name="Google Shape;571;p20"/>
              <p:cNvSpPr/>
              <p:nvPr/>
            </p:nvSpPr>
            <p:spPr>
              <a:xfrm>
                <a:off x="5470200" y="2889360"/>
                <a:ext cx="304920" cy="304920"/>
              </a:xfrm>
              <a:custGeom>
                <a:rect b="b" l="l" r="r" t="t"/>
                <a:pathLst>
                  <a:path extrusionOk="0" h="847" w="847">
                    <a:moveTo>
                      <a:pt x="0" y="0"/>
                    </a:moveTo>
                    <a:lnTo>
                      <a:pt x="847" y="0"/>
                    </a:lnTo>
                    <a:lnTo>
                      <a:pt x="847" y="847"/>
                    </a:lnTo>
                    <a:lnTo>
                      <a:pt x="0" y="84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7150" lIns="92150" spcFirstLastPara="1" rIns="92150" wrap="square" tIns="4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72" name="Google Shape;572;p20"/>
              <p:cNvCxnSpPr/>
              <p:nvPr/>
            </p:nvCxnSpPr>
            <p:spPr>
              <a:xfrm>
                <a:off x="5470200" y="2889360"/>
                <a:ext cx="304800" cy="304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73" name="Google Shape;573;p20"/>
              <p:cNvCxnSpPr/>
              <p:nvPr/>
            </p:nvCxnSpPr>
            <p:spPr>
              <a:xfrm>
                <a:off x="5470200" y="2889360"/>
                <a:ext cx="304800" cy="304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574" name="Google Shape;574;p20"/>
              <p:cNvCxnSpPr/>
              <p:nvPr/>
            </p:nvCxnSpPr>
            <p:spPr>
              <a:xfrm flipH="1">
                <a:off x="5470320" y="2889360"/>
                <a:ext cx="304800" cy="304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sp>
          <p:nvSpPr>
            <p:cNvPr id="575" name="Google Shape;575;p20"/>
            <p:cNvSpPr/>
            <p:nvPr/>
          </p:nvSpPr>
          <p:spPr>
            <a:xfrm>
              <a:off x="-920924" y="175450"/>
              <a:ext cx="1587600" cy="7281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76" name="Google Shape;57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7" name="Google Shape;577;p20"/>
          <p:cNvSpPr txBox="1"/>
          <p:nvPr>
            <p:ph idx="1" type="subTitle"/>
          </p:nvPr>
        </p:nvSpPr>
        <p:spPr>
          <a:xfrm>
            <a:off x="851225" y="3000706"/>
            <a:ext cx="2348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78" name="Google Shape;578;p20"/>
          <p:cNvSpPr txBox="1"/>
          <p:nvPr>
            <p:ph idx="2" type="subTitle"/>
          </p:nvPr>
        </p:nvSpPr>
        <p:spPr>
          <a:xfrm>
            <a:off x="3397950" y="3000706"/>
            <a:ext cx="2348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79" name="Google Shape;579;p20"/>
          <p:cNvSpPr txBox="1"/>
          <p:nvPr>
            <p:ph idx="3" type="subTitle"/>
          </p:nvPr>
        </p:nvSpPr>
        <p:spPr>
          <a:xfrm>
            <a:off x="5944675" y="3000708"/>
            <a:ext cx="2348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80" name="Google Shape;580;p20"/>
          <p:cNvSpPr txBox="1"/>
          <p:nvPr>
            <p:ph idx="4" type="subTitle"/>
          </p:nvPr>
        </p:nvSpPr>
        <p:spPr>
          <a:xfrm>
            <a:off x="851225" y="2192215"/>
            <a:ext cx="2348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81" name="Google Shape;581;p20"/>
          <p:cNvSpPr txBox="1"/>
          <p:nvPr>
            <p:ph idx="5" type="subTitle"/>
          </p:nvPr>
        </p:nvSpPr>
        <p:spPr>
          <a:xfrm>
            <a:off x="3397954" y="2192215"/>
            <a:ext cx="2348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82" name="Google Shape;582;p20"/>
          <p:cNvSpPr txBox="1"/>
          <p:nvPr>
            <p:ph idx="6" type="subTitle"/>
          </p:nvPr>
        </p:nvSpPr>
        <p:spPr>
          <a:xfrm>
            <a:off x="5944675" y="2192215"/>
            <a:ext cx="2348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7205325" y="2668915"/>
            <a:ext cx="2816925" cy="2628083"/>
            <a:chOff x="7205325" y="2668915"/>
            <a:chExt cx="2816925" cy="2628083"/>
          </a:xfrm>
        </p:grpSpPr>
        <p:sp>
          <p:nvSpPr>
            <p:cNvPr id="21" name="Google Shape;21;p3"/>
            <p:cNvSpPr/>
            <p:nvPr/>
          </p:nvSpPr>
          <p:spPr>
            <a:xfrm>
              <a:off x="7664850" y="4215798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205325" y="4422225"/>
              <a:ext cx="683700" cy="68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3" name="Google Shape;23;p3"/>
            <p:cNvGrpSpPr/>
            <p:nvPr/>
          </p:nvGrpSpPr>
          <p:grpSpPr>
            <a:xfrm flipH="1" rot="5400000">
              <a:off x="8006116" y="3301551"/>
              <a:ext cx="1603833" cy="338561"/>
              <a:chOff x="294065" y="4525659"/>
              <a:chExt cx="1603833" cy="338561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" name="Google Shape;51;p3"/>
          <p:cNvSpPr txBox="1"/>
          <p:nvPr>
            <p:ph type="title"/>
          </p:nvPr>
        </p:nvSpPr>
        <p:spPr>
          <a:xfrm>
            <a:off x="4420850" y="1751375"/>
            <a:ext cx="3199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" name="Google Shape;52;p3"/>
          <p:cNvSpPr txBox="1"/>
          <p:nvPr>
            <p:ph hasCustomPrompt="1" idx="2" type="title"/>
          </p:nvPr>
        </p:nvSpPr>
        <p:spPr>
          <a:xfrm>
            <a:off x="4655951" y="873375"/>
            <a:ext cx="1238700" cy="555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3"/>
          <p:cNvSpPr/>
          <p:nvPr>
            <p:ph idx="3" type="pic"/>
          </p:nvPr>
        </p:nvSpPr>
        <p:spPr>
          <a:xfrm flipH="1">
            <a:off x="-48" y="0"/>
            <a:ext cx="34935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5" name="Google Shape;585;p21"/>
          <p:cNvSpPr txBox="1"/>
          <p:nvPr>
            <p:ph idx="1" type="subTitle"/>
          </p:nvPr>
        </p:nvSpPr>
        <p:spPr>
          <a:xfrm>
            <a:off x="1048041" y="1701833"/>
            <a:ext cx="31527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86" name="Google Shape;586;p21"/>
          <p:cNvSpPr txBox="1"/>
          <p:nvPr>
            <p:ph idx="2" type="subTitle"/>
          </p:nvPr>
        </p:nvSpPr>
        <p:spPr>
          <a:xfrm>
            <a:off x="4943270" y="1701828"/>
            <a:ext cx="31527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87" name="Google Shape;587;p21"/>
          <p:cNvSpPr txBox="1"/>
          <p:nvPr>
            <p:ph idx="3" type="subTitle"/>
          </p:nvPr>
        </p:nvSpPr>
        <p:spPr>
          <a:xfrm>
            <a:off x="1048041" y="3466220"/>
            <a:ext cx="31527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88" name="Google Shape;588;p21"/>
          <p:cNvSpPr txBox="1"/>
          <p:nvPr>
            <p:ph idx="4" type="subTitle"/>
          </p:nvPr>
        </p:nvSpPr>
        <p:spPr>
          <a:xfrm>
            <a:off x="4943268" y="3466204"/>
            <a:ext cx="31527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89" name="Google Shape;589;p21"/>
          <p:cNvSpPr txBox="1"/>
          <p:nvPr>
            <p:ph idx="5" type="subTitle"/>
          </p:nvPr>
        </p:nvSpPr>
        <p:spPr>
          <a:xfrm>
            <a:off x="1048041" y="1190625"/>
            <a:ext cx="3152700" cy="5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90" name="Google Shape;590;p21"/>
          <p:cNvSpPr txBox="1"/>
          <p:nvPr>
            <p:ph idx="6" type="subTitle"/>
          </p:nvPr>
        </p:nvSpPr>
        <p:spPr>
          <a:xfrm>
            <a:off x="1048041" y="2955037"/>
            <a:ext cx="3152700" cy="5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91" name="Google Shape;591;p21"/>
          <p:cNvSpPr txBox="1"/>
          <p:nvPr>
            <p:ph idx="7" type="subTitle"/>
          </p:nvPr>
        </p:nvSpPr>
        <p:spPr>
          <a:xfrm>
            <a:off x="4943241" y="1190625"/>
            <a:ext cx="3152700" cy="5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92" name="Google Shape;592;p21"/>
          <p:cNvSpPr txBox="1"/>
          <p:nvPr>
            <p:ph idx="8" type="subTitle"/>
          </p:nvPr>
        </p:nvSpPr>
        <p:spPr>
          <a:xfrm>
            <a:off x="4943241" y="2955018"/>
            <a:ext cx="3152700" cy="5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93" name="Google Shape;593;p21"/>
          <p:cNvGrpSpPr/>
          <p:nvPr/>
        </p:nvGrpSpPr>
        <p:grpSpPr>
          <a:xfrm>
            <a:off x="-441000" y="535825"/>
            <a:ext cx="11222400" cy="5229175"/>
            <a:chOff x="-441000" y="535825"/>
            <a:chExt cx="11222400" cy="5229175"/>
          </a:xfrm>
        </p:grpSpPr>
        <p:sp>
          <p:nvSpPr>
            <p:cNvPr id="594" name="Google Shape;594;p21"/>
            <p:cNvSpPr/>
            <p:nvPr/>
          </p:nvSpPr>
          <p:spPr>
            <a:xfrm>
              <a:off x="-441000" y="4604000"/>
              <a:ext cx="1161000" cy="1161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8424000" y="1577048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96" name="Google Shape;596;p21"/>
            <p:cNvGrpSpPr/>
            <p:nvPr/>
          </p:nvGrpSpPr>
          <p:grpSpPr>
            <a:xfrm>
              <a:off x="121566" y="4166638"/>
              <a:ext cx="591646" cy="720033"/>
              <a:chOff x="3883186" y="1687261"/>
              <a:chExt cx="465900" cy="567000"/>
            </a:xfrm>
          </p:grpSpPr>
          <p:cxnSp>
            <p:nvCxnSpPr>
              <p:cNvPr id="597" name="Google Shape;597;p21"/>
              <p:cNvCxnSpPr/>
              <p:nvPr/>
            </p:nvCxnSpPr>
            <p:spPr>
              <a:xfrm>
                <a:off x="4116580" y="1687261"/>
                <a:ext cx="0" cy="567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8" name="Google Shape;598;p21"/>
              <p:cNvCxnSpPr/>
              <p:nvPr/>
            </p:nvCxnSpPr>
            <p:spPr>
              <a:xfrm rot="10800000">
                <a:off x="3883186" y="1970346"/>
                <a:ext cx="46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9" name="Google Shape;599;p21"/>
              <p:cNvCxnSpPr/>
              <p:nvPr/>
            </p:nvCxnSpPr>
            <p:spPr>
              <a:xfrm flipH="1">
                <a:off x="3952046" y="1806534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0" name="Google Shape;600;p21"/>
              <p:cNvCxnSpPr/>
              <p:nvPr/>
            </p:nvCxnSpPr>
            <p:spPr>
              <a:xfrm rot="10800000">
                <a:off x="3952046" y="1806413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01" name="Google Shape;601;p21"/>
            <p:cNvGrpSpPr/>
            <p:nvPr/>
          </p:nvGrpSpPr>
          <p:grpSpPr>
            <a:xfrm>
              <a:off x="8766325" y="535825"/>
              <a:ext cx="218100" cy="1482600"/>
              <a:chOff x="8321725" y="2557875"/>
              <a:chExt cx="218100" cy="1482600"/>
            </a:xfrm>
          </p:grpSpPr>
          <p:sp>
            <p:nvSpPr>
              <p:cNvPr id="602" name="Google Shape;602;p21"/>
              <p:cNvSpPr/>
              <p:nvPr/>
            </p:nvSpPr>
            <p:spPr>
              <a:xfrm>
                <a:off x="8321725" y="3114075"/>
                <a:ext cx="218100" cy="21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rotWithShape="0" algn="bl" dir="528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603" name="Google Shape;603;p21"/>
              <p:cNvCxnSpPr>
                <a:stCxn id="602" idx="0"/>
              </p:cNvCxnSpPr>
              <p:nvPr/>
            </p:nvCxnSpPr>
            <p:spPr>
              <a:xfrm rot="10800000">
                <a:off x="8430775" y="2557875"/>
                <a:ext cx="0" cy="556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4" name="Google Shape;604;p21"/>
              <p:cNvCxnSpPr>
                <a:stCxn id="602" idx="4"/>
              </p:cNvCxnSpPr>
              <p:nvPr/>
            </p:nvCxnSpPr>
            <p:spPr>
              <a:xfrm>
                <a:off x="8430775" y="3332175"/>
                <a:ext cx="0" cy="708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22"/>
          <p:cNvGrpSpPr/>
          <p:nvPr/>
        </p:nvGrpSpPr>
        <p:grpSpPr>
          <a:xfrm>
            <a:off x="-827396" y="1393050"/>
            <a:ext cx="10735284" cy="3503800"/>
            <a:chOff x="-827396" y="1393050"/>
            <a:chExt cx="10735284" cy="3503800"/>
          </a:xfrm>
        </p:grpSpPr>
        <p:sp>
          <p:nvSpPr>
            <p:cNvPr id="607" name="Google Shape;607;p22"/>
            <p:cNvSpPr/>
            <p:nvPr/>
          </p:nvSpPr>
          <p:spPr>
            <a:xfrm>
              <a:off x="8746888" y="3127250"/>
              <a:ext cx="1161000" cy="1161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8531713" y="2992862"/>
              <a:ext cx="510299" cy="510299"/>
            </a:xfrm>
            <a:custGeom>
              <a:rect b="b" l="l" r="r" t="t"/>
              <a:pathLst>
                <a:path extrusionOk="0" h="651" w="651">
                  <a:moveTo>
                    <a:pt x="651" y="404"/>
                  </a:moveTo>
                  <a:lnTo>
                    <a:pt x="651" y="247"/>
                  </a:lnTo>
                  <a:lnTo>
                    <a:pt x="586" y="247"/>
                  </a:lnTo>
                  <a:cubicBezTo>
                    <a:pt x="580" y="230"/>
                    <a:pt x="573" y="213"/>
                    <a:pt x="565" y="197"/>
                  </a:cubicBezTo>
                  <a:lnTo>
                    <a:pt x="612" y="151"/>
                  </a:lnTo>
                  <a:lnTo>
                    <a:pt x="501" y="40"/>
                  </a:lnTo>
                  <a:lnTo>
                    <a:pt x="454" y="86"/>
                  </a:lnTo>
                  <a:cubicBezTo>
                    <a:pt x="438" y="78"/>
                    <a:pt x="422" y="71"/>
                    <a:pt x="404" y="66"/>
                  </a:cubicBezTo>
                  <a:lnTo>
                    <a:pt x="404" y="0"/>
                  </a:lnTo>
                  <a:lnTo>
                    <a:pt x="247" y="0"/>
                  </a:lnTo>
                  <a:lnTo>
                    <a:pt x="247" y="66"/>
                  </a:lnTo>
                  <a:cubicBezTo>
                    <a:pt x="230" y="71"/>
                    <a:pt x="213" y="78"/>
                    <a:pt x="197" y="86"/>
                  </a:cubicBezTo>
                  <a:lnTo>
                    <a:pt x="151" y="40"/>
                  </a:lnTo>
                  <a:lnTo>
                    <a:pt x="40" y="151"/>
                  </a:lnTo>
                  <a:lnTo>
                    <a:pt x="86" y="197"/>
                  </a:lnTo>
                  <a:cubicBezTo>
                    <a:pt x="78" y="213"/>
                    <a:pt x="71" y="230"/>
                    <a:pt x="66" y="247"/>
                  </a:cubicBezTo>
                  <a:lnTo>
                    <a:pt x="0" y="247"/>
                  </a:lnTo>
                  <a:lnTo>
                    <a:pt x="0" y="404"/>
                  </a:lnTo>
                  <a:lnTo>
                    <a:pt x="66" y="404"/>
                  </a:lnTo>
                  <a:cubicBezTo>
                    <a:pt x="71" y="422"/>
                    <a:pt x="78" y="438"/>
                    <a:pt x="86" y="454"/>
                  </a:cubicBezTo>
                  <a:lnTo>
                    <a:pt x="40" y="501"/>
                  </a:lnTo>
                  <a:lnTo>
                    <a:pt x="151" y="611"/>
                  </a:lnTo>
                  <a:lnTo>
                    <a:pt x="197" y="565"/>
                  </a:lnTo>
                  <a:cubicBezTo>
                    <a:pt x="213" y="573"/>
                    <a:pt x="230" y="580"/>
                    <a:pt x="247" y="586"/>
                  </a:cubicBezTo>
                  <a:lnTo>
                    <a:pt x="247" y="651"/>
                  </a:lnTo>
                  <a:lnTo>
                    <a:pt x="404" y="651"/>
                  </a:lnTo>
                  <a:lnTo>
                    <a:pt x="404" y="586"/>
                  </a:lnTo>
                  <a:cubicBezTo>
                    <a:pt x="422" y="580"/>
                    <a:pt x="439" y="573"/>
                    <a:pt x="454" y="565"/>
                  </a:cubicBezTo>
                  <a:lnTo>
                    <a:pt x="501" y="611"/>
                  </a:lnTo>
                  <a:lnTo>
                    <a:pt x="612" y="501"/>
                  </a:lnTo>
                  <a:lnTo>
                    <a:pt x="565" y="454"/>
                  </a:lnTo>
                  <a:cubicBezTo>
                    <a:pt x="573" y="438"/>
                    <a:pt x="580" y="422"/>
                    <a:pt x="586" y="404"/>
                  </a:cubicBezTo>
                  <a:lnTo>
                    <a:pt x="651" y="404"/>
                  </a:lnTo>
                  <a:moveTo>
                    <a:pt x="325" y="440"/>
                  </a:moveTo>
                  <a:cubicBezTo>
                    <a:pt x="262" y="440"/>
                    <a:pt x="210" y="389"/>
                    <a:pt x="210" y="325"/>
                  </a:cubicBezTo>
                  <a:cubicBezTo>
                    <a:pt x="210" y="262"/>
                    <a:pt x="262" y="211"/>
                    <a:pt x="325" y="211"/>
                  </a:cubicBezTo>
                  <a:cubicBezTo>
                    <a:pt x="389" y="211"/>
                    <a:pt x="440" y="262"/>
                    <a:pt x="440" y="325"/>
                  </a:cubicBezTo>
                  <a:cubicBezTo>
                    <a:pt x="440" y="389"/>
                    <a:pt x="389" y="440"/>
                    <a:pt x="325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9" name="Google Shape;609;p22"/>
            <p:cNvGrpSpPr/>
            <p:nvPr/>
          </p:nvGrpSpPr>
          <p:grpSpPr>
            <a:xfrm>
              <a:off x="8539275" y="3791850"/>
              <a:ext cx="510300" cy="1105000"/>
              <a:chOff x="62646" y="2769450"/>
              <a:chExt cx="510300" cy="1105000"/>
            </a:xfrm>
          </p:grpSpPr>
          <p:sp>
            <p:nvSpPr>
              <p:cNvPr id="610" name="Google Shape;610;p22"/>
              <p:cNvSpPr/>
              <p:nvPr/>
            </p:nvSpPr>
            <p:spPr>
              <a:xfrm>
                <a:off x="62650" y="2769450"/>
                <a:ext cx="510275" cy="1105000"/>
              </a:xfrm>
              <a:custGeom>
                <a:rect b="b" l="l" r="r" t="t"/>
                <a:pathLst>
                  <a:path extrusionOk="0" h="891" w="1331">
                    <a:moveTo>
                      <a:pt x="0" y="0"/>
                    </a:moveTo>
                    <a:lnTo>
                      <a:pt x="1331" y="0"/>
                    </a:lnTo>
                    <a:lnTo>
                      <a:pt x="1331" y="891"/>
                    </a:lnTo>
                    <a:lnTo>
                      <a:pt x="0" y="8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11" name="Google Shape;611;p22"/>
              <p:cNvCxnSpPr/>
              <p:nvPr/>
            </p:nvCxnSpPr>
            <p:spPr>
              <a:xfrm>
                <a:off x="62646" y="2912597"/>
                <a:ext cx="51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12" name="Google Shape;612;p22"/>
              <p:cNvSpPr/>
              <p:nvPr/>
            </p:nvSpPr>
            <p:spPr>
              <a:xfrm>
                <a:off x="110652" y="2814829"/>
                <a:ext cx="41900" cy="42773"/>
              </a:xfrm>
              <a:custGeom>
                <a:rect b="b" l="l" r="r" t="t"/>
                <a:pathLst>
                  <a:path extrusionOk="0" h="49" w="48">
                    <a:moveTo>
                      <a:pt x="48" y="24"/>
                    </a:moveTo>
                    <a:cubicBezTo>
                      <a:pt x="48" y="28"/>
                      <a:pt x="47" y="32"/>
                      <a:pt x="45" y="36"/>
                    </a:cubicBezTo>
                    <a:cubicBezTo>
                      <a:pt x="43" y="39"/>
                      <a:pt x="39" y="43"/>
                      <a:pt x="36" y="45"/>
                    </a:cubicBezTo>
                    <a:cubicBezTo>
                      <a:pt x="32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2" y="1"/>
                      <a:pt x="36" y="3"/>
                    </a:cubicBezTo>
                    <a:cubicBezTo>
                      <a:pt x="39" y="5"/>
                      <a:pt x="43" y="8"/>
                      <a:pt x="45" y="12"/>
                    </a:cubicBezTo>
                    <a:cubicBezTo>
                      <a:pt x="47" y="16"/>
                      <a:pt x="48" y="20"/>
                      <a:pt x="48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22"/>
              <p:cNvSpPr/>
              <p:nvPr/>
            </p:nvSpPr>
            <p:spPr>
              <a:xfrm>
                <a:off x="210164" y="2814829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8" y="32"/>
                      <a:pt x="46" y="36"/>
                    </a:cubicBezTo>
                    <a:cubicBezTo>
                      <a:pt x="43" y="39"/>
                      <a:pt x="40" y="43"/>
                      <a:pt x="37" y="45"/>
                    </a:cubicBezTo>
                    <a:cubicBezTo>
                      <a:pt x="33" y="47"/>
                      <a:pt x="29" y="49"/>
                      <a:pt x="25" y="49"/>
                    </a:cubicBezTo>
                    <a:cubicBezTo>
                      <a:pt x="20" y="49"/>
                      <a:pt x="15" y="47"/>
                      <a:pt x="12" y="45"/>
                    </a:cubicBezTo>
                    <a:cubicBezTo>
                      <a:pt x="8" y="43"/>
                      <a:pt x="6" y="39"/>
                      <a:pt x="4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4" y="12"/>
                    </a:cubicBezTo>
                    <a:cubicBezTo>
                      <a:pt x="6" y="8"/>
                      <a:pt x="8" y="5"/>
                      <a:pt x="12" y="3"/>
                    </a:cubicBezTo>
                    <a:cubicBezTo>
                      <a:pt x="15" y="1"/>
                      <a:pt x="20" y="0"/>
                      <a:pt x="25" y="0"/>
                    </a:cubicBezTo>
                    <a:cubicBezTo>
                      <a:pt x="29" y="0"/>
                      <a:pt x="33" y="1"/>
                      <a:pt x="37" y="3"/>
                    </a:cubicBezTo>
                    <a:cubicBezTo>
                      <a:pt x="40" y="5"/>
                      <a:pt x="44" y="8"/>
                      <a:pt x="46" y="12"/>
                    </a:cubicBezTo>
                    <a:cubicBezTo>
                      <a:pt x="48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22"/>
              <p:cNvSpPr/>
              <p:nvPr/>
            </p:nvSpPr>
            <p:spPr>
              <a:xfrm>
                <a:off x="309675" y="2814829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7" y="32"/>
                      <a:pt x="45" y="36"/>
                    </a:cubicBezTo>
                    <a:cubicBezTo>
                      <a:pt x="43" y="39"/>
                      <a:pt x="40" y="43"/>
                      <a:pt x="36" y="45"/>
                    </a:cubicBezTo>
                    <a:cubicBezTo>
                      <a:pt x="33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3" y="1"/>
                      <a:pt x="36" y="3"/>
                    </a:cubicBezTo>
                    <a:cubicBezTo>
                      <a:pt x="40" y="5"/>
                      <a:pt x="43" y="8"/>
                      <a:pt x="45" y="12"/>
                    </a:cubicBezTo>
                    <a:cubicBezTo>
                      <a:pt x="47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5" name="Google Shape;615;p22"/>
            <p:cNvSpPr/>
            <p:nvPr/>
          </p:nvSpPr>
          <p:spPr>
            <a:xfrm rot="-5400000">
              <a:off x="-1465496" y="2031150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16" name="Google Shape;61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7" name="Google Shape;617;p22"/>
          <p:cNvSpPr txBox="1"/>
          <p:nvPr>
            <p:ph idx="1" type="subTitle"/>
          </p:nvPr>
        </p:nvSpPr>
        <p:spPr>
          <a:xfrm>
            <a:off x="712900" y="1710150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618" name="Google Shape;618;p22"/>
          <p:cNvSpPr txBox="1"/>
          <p:nvPr>
            <p:ph idx="2" type="subTitle"/>
          </p:nvPr>
        </p:nvSpPr>
        <p:spPr>
          <a:xfrm>
            <a:off x="3281979" y="1710160"/>
            <a:ext cx="25797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619" name="Google Shape;619;p22"/>
          <p:cNvSpPr txBox="1"/>
          <p:nvPr>
            <p:ph idx="3" type="subTitle"/>
          </p:nvPr>
        </p:nvSpPr>
        <p:spPr>
          <a:xfrm>
            <a:off x="712900" y="3465052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620" name="Google Shape;620;p22"/>
          <p:cNvSpPr txBox="1"/>
          <p:nvPr>
            <p:ph idx="4" type="subTitle"/>
          </p:nvPr>
        </p:nvSpPr>
        <p:spPr>
          <a:xfrm>
            <a:off x="3281979" y="3465053"/>
            <a:ext cx="25797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621" name="Google Shape;621;p22"/>
          <p:cNvSpPr txBox="1"/>
          <p:nvPr>
            <p:ph idx="5" type="subTitle"/>
          </p:nvPr>
        </p:nvSpPr>
        <p:spPr>
          <a:xfrm>
            <a:off x="5961452" y="1710156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622" name="Google Shape;622;p22"/>
          <p:cNvSpPr txBox="1"/>
          <p:nvPr>
            <p:ph idx="6" type="subTitle"/>
          </p:nvPr>
        </p:nvSpPr>
        <p:spPr>
          <a:xfrm>
            <a:off x="5961452" y="3465052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623" name="Google Shape;623;p22"/>
          <p:cNvSpPr txBox="1"/>
          <p:nvPr>
            <p:ph idx="7" type="subTitle"/>
          </p:nvPr>
        </p:nvSpPr>
        <p:spPr>
          <a:xfrm>
            <a:off x="712900" y="1129474"/>
            <a:ext cx="246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24" name="Google Shape;624;p22"/>
          <p:cNvSpPr txBox="1"/>
          <p:nvPr>
            <p:ph idx="8" type="subTitle"/>
          </p:nvPr>
        </p:nvSpPr>
        <p:spPr>
          <a:xfrm>
            <a:off x="3283179" y="1129474"/>
            <a:ext cx="25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25" name="Google Shape;625;p22"/>
          <p:cNvSpPr txBox="1"/>
          <p:nvPr>
            <p:ph idx="9" type="subTitle"/>
          </p:nvPr>
        </p:nvSpPr>
        <p:spPr>
          <a:xfrm>
            <a:off x="5961452" y="1129474"/>
            <a:ext cx="2466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26" name="Google Shape;626;p22"/>
          <p:cNvSpPr txBox="1"/>
          <p:nvPr>
            <p:ph idx="13" type="subTitle"/>
          </p:nvPr>
        </p:nvSpPr>
        <p:spPr>
          <a:xfrm>
            <a:off x="712900" y="2886860"/>
            <a:ext cx="246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27" name="Google Shape;627;p22"/>
          <p:cNvSpPr txBox="1"/>
          <p:nvPr>
            <p:ph idx="14" type="subTitle"/>
          </p:nvPr>
        </p:nvSpPr>
        <p:spPr>
          <a:xfrm>
            <a:off x="3283179" y="2886857"/>
            <a:ext cx="25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28" name="Google Shape;628;p22"/>
          <p:cNvSpPr txBox="1"/>
          <p:nvPr>
            <p:ph idx="15" type="subTitle"/>
          </p:nvPr>
        </p:nvSpPr>
        <p:spPr>
          <a:xfrm>
            <a:off x="5961452" y="2886852"/>
            <a:ext cx="246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23"/>
          <p:cNvGrpSpPr/>
          <p:nvPr/>
        </p:nvGrpSpPr>
        <p:grpSpPr>
          <a:xfrm>
            <a:off x="-708073" y="64225"/>
            <a:ext cx="11093448" cy="5043750"/>
            <a:chOff x="-708073" y="64225"/>
            <a:chExt cx="11093448" cy="5043750"/>
          </a:xfrm>
        </p:grpSpPr>
        <p:sp>
          <p:nvSpPr>
            <p:cNvPr id="631" name="Google Shape;631;p23"/>
            <p:cNvSpPr/>
            <p:nvPr/>
          </p:nvSpPr>
          <p:spPr>
            <a:xfrm>
              <a:off x="8143175" y="64225"/>
              <a:ext cx="2242200" cy="10284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-708073" y="3946975"/>
              <a:ext cx="1161000" cy="1161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633" name="Google Shape;633;p23"/>
            <p:cNvGrpSpPr/>
            <p:nvPr/>
          </p:nvGrpSpPr>
          <p:grpSpPr>
            <a:xfrm>
              <a:off x="80191" y="3582550"/>
              <a:ext cx="591646" cy="720033"/>
              <a:chOff x="3883186" y="1687261"/>
              <a:chExt cx="465900" cy="567000"/>
            </a:xfrm>
          </p:grpSpPr>
          <p:cxnSp>
            <p:nvCxnSpPr>
              <p:cNvPr id="634" name="Google Shape;634;p23"/>
              <p:cNvCxnSpPr/>
              <p:nvPr/>
            </p:nvCxnSpPr>
            <p:spPr>
              <a:xfrm>
                <a:off x="4116580" y="1687261"/>
                <a:ext cx="0" cy="567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5" name="Google Shape;635;p23"/>
              <p:cNvCxnSpPr/>
              <p:nvPr/>
            </p:nvCxnSpPr>
            <p:spPr>
              <a:xfrm rot="10800000">
                <a:off x="3883186" y="1970346"/>
                <a:ext cx="46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6" name="Google Shape;636;p23"/>
              <p:cNvCxnSpPr/>
              <p:nvPr/>
            </p:nvCxnSpPr>
            <p:spPr>
              <a:xfrm flipH="1">
                <a:off x="3952046" y="1806534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7" name="Google Shape;637;p23"/>
              <p:cNvCxnSpPr/>
              <p:nvPr/>
            </p:nvCxnSpPr>
            <p:spPr>
              <a:xfrm rot="10800000">
                <a:off x="3952046" y="1806413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38" name="Google Shape;638;p23"/>
            <p:cNvGrpSpPr/>
            <p:nvPr/>
          </p:nvGrpSpPr>
          <p:grpSpPr>
            <a:xfrm>
              <a:off x="7769118" y="126299"/>
              <a:ext cx="661666" cy="348296"/>
              <a:chOff x="7965318" y="3354649"/>
              <a:chExt cx="661666" cy="348296"/>
            </a:xfrm>
          </p:grpSpPr>
          <p:sp>
            <p:nvSpPr>
              <p:cNvPr id="639" name="Google Shape;639;p23"/>
              <p:cNvSpPr/>
              <p:nvPr/>
            </p:nvSpPr>
            <p:spPr>
              <a:xfrm>
                <a:off x="7965318" y="3354649"/>
                <a:ext cx="661666" cy="348296"/>
              </a:xfrm>
              <a:custGeom>
                <a:rect b="b" l="l" r="r" t="t"/>
                <a:pathLst>
                  <a:path extrusionOk="0" h="399" w="758">
                    <a:moveTo>
                      <a:pt x="0" y="0"/>
                    </a:moveTo>
                    <a:lnTo>
                      <a:pt x="758" y="0"/>
                    </a:lnTo>
                    <a:lnTo>
                      <a:pt x="758" y="399"/>
                    </a:lnTo>
                    <a:lnTo>
                      <a:pt x="0" y="3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3"/>
              <p:cNvSpPr/>
              <p:nvPr/>
            </p:nvSpPr>
            <p:spPr>
              <a:xfrm>
                <a:off x="8113713" y="3437577"/>
                <a:ext cx="105622" cy="182441"/>
              </a:xfrm>
              <a:custGeom>
                <a:rect b="b" l="l" r="r" t="t"/>
                <a:pathLst>
                  <a:path extrusionOk="0" fill="none" h="209" w="121">
                    <a:moveTo>
                      <a:pt x="121" y="0"/>
                    </a:moveTo>
                    <a:lnTo>
                      <a:pt x="0" y="104"/>
                    </a:lnTo>
                    <a:lnTo>
                      <a:pt x="121" y="209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28075" lIns="92150" spcFirstLastPara="1" rIns="92150" wrap="square" tIns="28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23"/>
              <p:cNvSpPr/>
              <p:nvPr/>
            </p:nvSpPr>
            <p:spPr>
              <a:xfrm>
                <a:off x="8372967" y="3437577"/>
                <a:ext cx="105622" cy="182441"/>
              </a:xfrm>
              <a:custGeom>
                <a:rect b="b" l="l" r="r" t="t"/>
                <a:pathLst>
                  <a:path extrusionOk="0" fill="none" h="209" w="121">
                    <a:moveTo>
                      <a:pt x="0" y="0"/>
                    </a:moveTo>
                    <a:lnTo>
                      <a:pt x="121" y="104"/>
                    </a:lnTo>
                    <a:lnTo>
                      <a:pt x="0" y="209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28075" lIns="92150" spcFirstLastPara="1" rIns="92150" wrap="square" tIns="28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42" name="Google Shape;642;p23"/>
              <p:cNvCxnSpPr/>
              <p:nvPr/>
            </p:nvCxnSpPr>
            <p:spPr>
              <a:xfrm flipH="1">
                <a:off x="8269294" y="3437577"/>
                <a:ext cx="60900" cy="18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</p:grpSp>
      <p:sp>
        <p:nvSpPr>
          <p:cNvPr id="643" name="Google Shape;64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24"/>
          <p:cNvGrpSpPr/>
          <p:nvPr/>
        </p:nvGrpSpPr>
        <p:grpSpPr>
          <a:xfrm>
            <a:off x="-593400" y="154825"/>
            <a:ext cx="11527200" cy="4568952"/>
            <a:chOff x="-593400" y="154825"/>
            <a:chExt cx="11527200" cy="4568952"/>
          </a:xfrm>
        </p:grpSpPr>
        <p:sp>
          <p:nvSpPr>
            <p:cNvPr id="646" name="Google Shape;646;p24"/>
            <p:cNvSpPr/>
            <p:nvPr/>
          </p:nvSpPr>
          <p:spPr>
            <a:xfrm flipH="1" rot="10800000">
              <a:off x="-593400" y="154825"/>
              <a:ext cx="1161000" cy="116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47" name="Google Shape;647;p24"/>
            <p:cNvSpPr/>
            <p:nvPr/>
          </p:nvSpPr>
          <p:spPr>
            <a:xfrm flipH="1" rot="10800000">
              <a:off x="8576400" y="3642577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648" name="Google Shape;648;p24"/>
            <p:cNvGrpSpPr/>
            <p:nvPr/>
          </p:nvGrpSpPr>
          <p:grpSpPr>
            <a:xfrm flipH="1" rot="10800000">
              <a:off x="-30834" y="1033154"/>
              <a:ext cx="591646" cy="720033"/>
              <a:chOff x="3883186" y="1687261"/>
              <a:chExt cx="465900" cy="567000"/>
            </a:xfrm>
          </p:grpSpPr>
          <p:cxnSp>
            <p:nvCxnSpPr>
              <p:cNvPr id="649" name="Google Shape;649;p24"/>
              <p:cNvCxnSpPr/>
              <p:nvPr/>
            </p:nvCxnSpPr>
            <p:spPr>
              <a:xfrm>
                <a:off x="4116580" y="1687261"/>
                <a:ext cx="0" cy="567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0" name="Google Shape;650;p24"/>
              <p:cNvCxnSpPr/>
              <p:nvPr/>
            </p:nvCxnSpPr>
            <p:spPr>
              <a:xfrm rot="10800000">
                <a:off x="3883186" y="1970346"/>
                <a:ext cx="46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1" name="Google Shape;651;p24"/>
              <p:cNvCxnSpPr/>
              <p:nvPr/>
            </p:nvCxnSpPr>
            <p:spPr>
              <a:xfrm flipH="1">
                <a:off x="3952046" y="1806534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2" name="Google Shape;652;p24"/>
              <p:cNvCxnSpPr/>
              <p:nvPr/>
            </p:nvCxnSpPr>
            <p:spPr>
              <a:xfrm rot="10800000">
                <a:off x="3952046" y="1806413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53" name="Google Shape;653;p24"/>
            <p:cNvGrpSpPr/>
            <p:nvPr/>
          </p:nvGrpSpPr>
          <p:grpSpPr>
            <a:xfrm flipH="1" rot="10800000">
              <a:off x="8766325" y="2710775"/>
              <a:ext cx="218100" cy="1482600"/>
              <a:chOff x="8321725" y="2557875"/>
              <a:chExt cx="218100" cy="1482600"/>
            </a:xfrm>
          </p:grpSpPr>
          <p:sp>
            <p:nvSpPr>
              <p:cNvPr id="654" name="Google Shape;654;p24"/>
              <p:cNvSpPr/>
              <p:nvPr/>
            </p:nvSpPr>
            <p:spPr>
              <a:xfrm>
                <a:off x="8321725" y="3114075"/>
                <a:ext cx="218100" cy="21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rotWithShape="0" algn="bl" dir="528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655" name="Google Shape;655;p24"/>
              <p:cNvCxnSpPr>
                <a:stCxn id="654" idx="0"/>
              </p:cNvCxnSpPr>
              <p:nvPr/>
            </p:nvCxnSpPr>
            <p:spPr>
              <a:xfrm rot="10800000">
                <a:off x="8430775" y="2557875"/>
                <a:ext cx="0" cy="556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6" name="Google Shape;656;p24"/>
              <p:cNvCxnSpPr>
                <a:stCxn id="654" idx="4"/>
              </p:cNvCxnSpPr>
              <p:nvPr/>
            </p:nvCxnSpPr>
            <p:spPr>
              <a:xfrm>
                <a:off x="8430775" y="3332175"/>
                <a:ext cx="0" cy="708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57" name="Google Shape;65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1_1_1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60" name="Google Shape;660;p25"/>
          <p:cNvGrpSpPr/>
          <p:nvPr/>
        </p:nvGrpSpPr>
        <p:grpSpPr>
          <a:xfrm>
            <a:off x="-543000" y="-1178791"/>
            <a:ext cx="11140547" cy="7068714"/>
            <a:chOff x="-543000" y="-1178791"/>
            <a:chExt cx="11140547" cy="7068714"/>
          </a:xfrm>
        </p:grpSpPr>
        <p:sp>
          <p:nvSpPr>
            <p:cNvPr id="661" name="Google Shape;661;p25"/>
            <p:cNvSpPr/>
            <p:nvPr/>
          </p:nvSpPr>
          <p:spPr>
            <a:xfrm flipH="1" rot="10800000">
              <a:off x="8621447" y="4774791"/>
              <a:ext cx="1976100" cy="9063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62" name="Google Shape;662;p25"/>
            <p:cNvSpPr/>
            <p:nvPr/>
          </p:nvSpPr>
          <p:spPr>
            <a:xfrm flipH="1" rot="-5400000">
              <a:off x="-1181100" y="-540691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663" name="Google Shape;663;p25"/>
            <p:cNvGrpSpPr/>
            <p:nvPr/>
          </p:nvGrpSpPr>
          <p:grpSpPr>
            <a:xfrm rot="5400000">
              <a:off x="8020141" y="4918726"/>
              <a:ext cx="1603833" cy="338561"/>
              <a:chOff x="294065" y="4525659"/>
              <a:chExt cx="1603833" cy="338561"/>
            </a:xfrm>
          </p:grpSpPr>
          <p:sp>
            <p:nvSpPr>
              <p:cNvPr id="664" name="Google Shape;664;p25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25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5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5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25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25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25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25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25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25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25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25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25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25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25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25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25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25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25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25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25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25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25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25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25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25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25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1_1_1_1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93" name="Google Shape;693;p26"/>
          <p:cNvGrpSpPr/>
          <p:nvPr/>
        </p:nvGrpSpPr>
        <p:grpSpPr>
          <a:xfrm>
            <a:off x="-1737044" y="938863"/>
            <a:ext cx="11605119" cy="3973440"/>
            <a:chOff x="-1737044" y="938863"/>
            <a:chExt cx="11605119" cy="3973440"/>
          </a:xfrm>
        </p:grpSpPr>
        <p:sp>
          <p:nvSpPr>
            <p:cNvPr id="694" name="Google Shape;694;p26"/>
            <p:cNvSpPr/>
            <p:nvPr/>
          </p:nvSpPr>
          <p:spPr>
            <a:xfrm flipH="1" rot="10800000">
              <a:off x="8707075" y="938863"/>
              <a:ext cx="1161000" cy="1161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95" name="Google Shape;695;p26"/>
            <p:cNvSpPr/>
            <p:nvPr/>
          </p:nvSpPr>
          <p:spPr>
            <a:xfrm rot="10800000">
              <a:off x="-1737044" y="3831102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696" name="Google Shape;696;p26"/>
            <p:cNvGrpSpPr/>
            <p:nvPr/>
          </p:nvGrpSpPr>
          <p:grpSpPr>
            <a:xfrm rot="10800000">
              <a:off x="212331" y="2899300"/>
              <a:ext cx="218100" cy="1482600"/>
              <a:chOff x="8321725" y="2557875"/>
              <a:chExt cx="218100" cy="1482600"/>
            </a:xfrm>
          </p:grpSpPr>
          <p:sp>
            <p:nvSpPr>
              <p:cNvPr id="697" name="Google Shape;697;p26"/>
              <p:cNvSpPr/>
              <p:nvPr/>
            </p:nvSpPr>
            <p:spPr>
              <a:xfrm>
                <a:off x="8321725" y="3114075"/>
                <a:ext cx="218100" cy="21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rotWithShape="0" algn="bl" dir="528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698" name="Google Shape;698;p26"/>
              <p:cNvCxnSpPr>
                <a:stCxn id="697" idx="0"/>
              </p:cNvCxnSpPr>
              <p:nvPr/>
            </p:nvCxnSpPr>
            <p:spPr>
              <a:xfrm rot="10800000">
                <a:off x="8430775" y="2557875"/>
                <a:ext cx="0" cy="556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9" name="Google Shape;699;p26"/>
              <p:cNvCxnSpPr>
                <a:stCxn id="697" idx="4"/>
              </p:cNvCxnSpPr>
              <p:nvPr/>
            </p:nvCxnSpPr>
            <p:spPr>
              <a:xfrm>
                <a:off x="8430775" y="3332175"/>
                <a:ext cx="0" cy="708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27"/>
          <p:cNvGrpSpPr/>
          <p:nvPr/>
        </p:nvGrpSpPr>
        <p:grpSpPr>
          <a:xfrm>
            <a:off x="-1296096" y="-47700"/>
            <a:ext cx="11149321" cy="5686050"/>
            <a:chOff x="-1296096" y="-47700"/>
            <a:chExt cx="11149321" cy="5686050"/>
          </a:xfrm>
        </p:grpSpPr>
        <p:grpSp>
          <p:nvGrpSpPr>
            <p:cNvPr id="702" name="Google Shape;702;p27"/>
            <p:cNvGrpSpPr/>
            <p:nvPr/>
          </p:nvGrpSpPr>
          <p:grpSpPr>
            <a:xfrm>
              <a:off x="341204" y="615700"/>
              <a:ext cx="591646" cy="720033"/>
              <a:chOff x="3883186" y="1687261"/>
              <a:chExt cx="465900" cy="567000"/>
            </a:xfrm>
          </p:grpSpPr>
          <p:cxnSp>
            <p:nvCxnSpPr>
              <p:cNvPr id="703" name="Google Shape;703;p27"/>
              <p:cNvCxnSpPr/>
              <p:nvPr/>
            </p:nvCxnSpPr>
            <p:spPr>
              <a:xfrm>
                <a:off x="4116580" y="1687261"/>
                <a:ext cx="0" cy="567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4" name="Google Shape;704;p27"/>
              <p:cNvCxnSpPr/>
              <p:nvPr/>
            </p:nvCxnSpPr>
            <p:spPr>
              <a:xfrm rot="10800000">
                <a:off x="3883186" y="1970346"/>
                <a:ext cx="46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5" name="Google Shape;705;p27"/>
              <p:cNvCxnSpPr/>
              <p:nvPr/>
            </p:nvCxnSpPr>
            <p:spPr>
              <a:xfrm flipH="1">
                <a:off x="3952046" y="1806534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6" name="Google Shape;706;p27"/>
              <p:cNvCxnSpPr/>
              <p:nvPr/>
            </p:nvCxnSpPr>
            <p:spPr>
              <a:xfrm rot="10800000">
                <a:off x="3952046" y="1806413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707" name="Google Shape;707;p27"/>
            <p:cNvGrpSpPr/>
            <p:nvPr/>
          </p:nvGrpSpPr>
          <p:grpSpPr>
            <a:xfrm>
              <a:off x="-1296096" y="-47700"/>
              <a:ext cx="11149321" cy="5686050"/>
              <a:chOff x="-1296096" y="-47700"/>
              <a:chExt cx="11149321" cy="5686050"/>
            </a:xfrm>
          </p:grpSpPr>
          <p:sp>
            <p:nvSpPr>
              <p:cNvPr id="708" name="Google Shape;708;p27"/>
              <p:cNvSpPr/>
              <p:nvPr/>
            </p:nvSpPr>
            <p:spPr>
              <a:xfrm>
                <a:off x="-1296096" y="3701075"/>
                <a:ext cx="2357400" cy="1081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9" name="Google Shape;709;p27"/>
              <p:cNvSpPr/>
              <p:nvPr/>
            </p:nvSpPr>
            <p:spPr>
              <a:xfrm>
                <a:off x="8256025" y="4041150"/>
                <a:ext cx="1597200" cy="1597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0" name="Google Shape;710;p27"/>
              <p:cNvSpPr/>
              <p:nvPr/>
            </p:nvSpPr>
            <p:spPr>
              <a:xfrm>
                <a:off x="8655100" y="3007500"/>
                <a:ext cx="218100" cy="2181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28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711" name="Google Shape;711;p27"/>
              <p:cNvGrpSpPr/>
              <p:nvPr/>
            </p:nvGrpSpPr>
            <p:grpSpPr>
              <a:xfrm>
                <a:off x="713225" y="181325"/>
                <a:ext cx="878700" cy="212400"/>
                <a:chOff x="713225" y="181325"/>
                <a:chExt cx="878700" cy="212400"/>
              </a:xfrm>
            </p:grpSpPr>
            <p:sp>
              <p:nvSpPr>
                <p:cNvPr id="712" name="Google Shape;712;p27"/>
                <p:cNvSpPr/>
                <p:nvPr/>
              </p:nvSpPr>
              <p:spPr>
                <a:xfrm>
                  <a:off x="713225" y="181325"/>
                  <a:ext cx="212400" cy="2124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713" name="Google Shape;713;p27"/>
                <p:cNvSpPr/>
                <p:nvPr/>
              </p:nvSpPr>
              <p:spPr>
                <a:xfrm>
                  <a:off x="713225" y="181325"/>
                  <a:ext cx="878700" cy="2124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grpSp>
            <p:nvGrpSpPr>
              <p:cNvPr id="714" name="Google Shape;714;p27"/>
              <p:cNvGrpSpPr/>
              <p:nvPr/>
            </p:nvGrpSpPr>
            <p:grpSpPr>
              <a:xfrm>
                <a:off x="325243" y="3516574"/>
                <a:ext cx="661666" cy="348296"/>
                <a:chOff x="7965318" y="3354649"/>
                <a:chExt cx="661666" cy="348296"/>
              </a:xfrm>
            </p:grpSpPr>
            <p:sp>
              <p:nvSpPr>
                <p:cNvPr id="715" name="Google Shape;715;p27"/>
                <p:cNvSpPr/>
                <p:nvPr/>
              </p:nvSpPr>
              <p:spPr>
                <a:xfrm>
                  <a:off x="7965318" y="3354649"/>
                  <a:ext cx="661666" cy="348296"/>
                </a:xfrm>
                <a:custGeom>
                  <a:rect b="b" l="l" r="r" t="t"/>
                  <a:pathLst>
                    <a:path extrusionOk="0" h="399" w="758">
                      <a:moveTo>
                        <a:pt x="0" y="0"/>
                      </a:moveTo>
                      <a:lnTo>
                        <a:pt x="758" y="0"/>
                      </a:lnTo>
                      <a:lnTo>
                        <a:pt x="758" y="399"/>
                      </a:lnTo>
                      <a:lnTo>
                        <a:pt x="0" y="3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" name="Google Shape;716;p27"/>
                <p:cNvSpPr/>
                <p:nvPr/>
              </p:nvSpPr>
              <p:spPr>
                <a:xfrm>
                  <a:off x="8113713" y="3437577"/>
                  <a:ext cx="105622" cy="182441"/>
                </a:xfrm>
                <a:custGeom>
                  <a:rect b="b" l="l" r="r" t="t"/>
                  <a:pathLst>
                    <a:path extrusionOk="0" fill="none" h="209" w="121">
                      <a:moveTo>
                        <a:pt x="121" y="0"/>
                      </a:moveTo>
                      <a:lnTo>
                        <a:pt x="0" y="104"/>
                      </a:lnTo>
                      <a:lnTo>
                        <a:pt x="121" y="209"/>
                      </a:ln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1" anchor="ctr" bIns="28075" lIns="92150" spcFirstLastPara="1" rIns="92150" wrap="square" tIns="280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" name="Google Shape;717;p27"/>
                <p:cNvSpPr/>
                <p:nvPr/>
              </p:nvSpPr>
              <p:spPr>
                <a:xfrm>
                  <a:off x="8372967" y="3437577"/>
                  <a:ext cx="105622" cy="182441"/>
                </a:xfrm>
                <a:custGeom>
                  <a:rect b="b" l="l" r="r" t="t"/>
                  <a:pathLst>
                    <a:path extrusionOk="0" fill="none" h="209" w="121">
                      <a:moveTo>
                        <a:pt x="0" y="0"/>
                      </a:moveTo>
                      <a:lnTo>
                        <a:pt x="121" y="104"/>
                      </a:lnTo>
                      <a:lnTo>
                        <a:pt x="0" y="209"/>
                      </a:ln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1" anchor="ctr" bIns="28075" lIns="92150" spcFirstLastPara="1" rIns="92150" wrap="square" tIns="280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718" name="Google Shape;718;p27"/>
                <p:cNvCxnSpPr/>
                <p:nvPr/>
              </p:nvCxnSpPr>
              <p:spPr>
                <a:xfrm flipH="1">
                  <a:off x="8269294" y="3437577"/>
                  <a:ext cx="60900" cy="182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719" name="Google Shape;719;p27"/>
              <p:cNvCxnSpPr>
                <a:stCxn id="710" idx="0"/>
              </p:cNvCxnSpPr>
              <p:nvPr/>
            </p:nvCxnSpPr>
            <p:spPr>
              <a:xfrm rot="10800000">
                <a:off x="8764150" y="-47700"/>
                <a:ext cx="0" cy="3055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720" name="Google Shape;720;p27"/>
              <p:cNvGrpSpPr/>
              <p:nvPr/>
            </p:nvGrpSpPr>
            <p:grpSpPr>
              <a:xfrm>
                <a:off x="7269358" y="4434722"/>
                <a:ext cx="1603833" cy="338561"/>
                <a:chOff x="294065" y="4525659"/>
                <a:chExt cx="1603833" cy="338561"/>
              </a:xfrm>
            </p:grpSpPr>
            <p:sp>
              <p:nvSpPr>
                <p:cNvPr id="721" name="Google Shape;721;p27"/>
                <p:cNvSpPr/>
                <p:nvPr/>
              </p:nvSpPr>
              <p:spPr>
                <a:xfrm>
                  <a:off x="1275226" y="4525659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" name="Google Shape;722;p27"/>
                <p:cNvSpPr/>
                <p:nvPr/>
              </p:nvSpPr>
              <p:spPr>
                <a:xfrm>
                  <a:off x="1079203" y="4525659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4" y="0"/>
                        <a:pt x="29" y="7"/>
                        <a:pt x="29" y="15"/>
                      </a:cubicBezTo>
                      <a:cubicBezTo>
                        <a:pt x="29" y="23"/>
                        <a:pt x="24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" name="Google Shape;723;p27"/>
                <p:cNvSpPr/>
                <p:nvPr/>
              </p:nvSpPr>
              <p:spPr>
                <a:xfrm>
                  <a:off x="883181" y="4525659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3" y="0"/>
                        <a:pt x="29" y="7"/>
                        <a:pt x="29" y="15"/>
                      </a:cubicBezTo>
                      <a:cubicBezTo>
                        <a:pt x="29" y="23"/>
                        <a:pt x="23" y="29"/>
                        <a:pt x="14" y="29"/>
                      </a:cubicBezTo>
                      <a:cubicBezTo>
                        <a:pt x="6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" name="Google Shape;724;p27"/>
                <p:cNvSpPr/>
                <p:nvPr/>
              </p:nvSpPr>
              <p:spPr>
                <a:xfrm>
                  <a:off x="686110" y="4525659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27"/>
                <p:cNvSpPr/>
                <p:nvPr/>
              </p:nvSpPr>
              <p:spPr>
                <a:xfrm>
                  <a:off x="490088" y="4525659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29" y="7"/>
                        <a:pt x="29" y="15"/>
                      </a:cubicBezTo>
                      <a:cubicBezTo>
                        <a:pt x="29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" name="Google Shape;726;p27"/>
                <p:cNvSpPr/>
                <p:nvPr/>
              </p:nvSpPr>
              <p:spPr>
                <a:xfrm>
                  <a:off x="294065" y="4525659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3" y="0"/>
                        <a:pt x="29" y="7"/>
                        <a:pt x="29" y="15"/>
                      </a:cubicBezTo>
                      <a:cubicBezTo>
                        <a:pt x="29" y="23"/>
                        <a:pt x="23" y="29"/>
                        <a:pt x="14" y="29"/>
                      </a:cubicBezTo>
                      <a:cubicBezTo>
                        <a:pt x="6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p27"/>
                <p:cNvSpPr/>
                <p:nvPr/>
              </p:nvSpPr>
              <p:spPr>
                <a:xfrm>
                  <a:off x="1275226" y="4679741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p27"/>
                <p:cNvSpPr/>
                <p:nvPr/>
              </p:nvSpPr>
              <p:spPr>
                <a:xfrm>
                  <a:off x="1079203" y="4679741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4" y="0"/>
                        <a:pt x="29" y="7"/>
                        <a:pt x="29" y="15"/>
                      </a:cubicBezTo>
                      <a:cubicBezTo>
                        <a:pt x="29" y="23"/>
                        <a:pt x="24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p27"/>
                <p:cNvSpPr/>
                <p:nvPr/>
              </p:nvSpPr>
              <p:spPr>
                <a:xfrm>
                  <a:off x="883181" y="4679741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3" y="0"/>
                        <a:pt x="29" y="7"/>
                        <a:pt x="29" y="15"/>
                      </a:cubicBezTo>
                      <a:cubicBezTo>
                        <a:pt x="29" y="23"/>
                        <a:pt x="23" y="29"/>
                        <a:pt x="14" y="29"/>
                      </a:cubicBezTo>
                      <a:cubicBezTo>
                        <a:pt x="6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p27"/>
                <p:cNvSpPr/>
                <p:nvPr/>
              </p:nvSpPr>
              <p:spPr>
                <a:xfrm>
                  <a:off x="686110" y="4679741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731;p27"/>
                <p:cNvSpPr/>
                <p:nvPr/>
              </p:nvSpPr>
              <p:spPr>
                <a:xfrm>
                  <a:off x="490088" y="4679741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29" y="7"/>
                        <a:pt x="29" y="15"/>
                      </a:cubicBezTo>
                      <a:cubicBezTo>
                        <a:pt x="29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732;p27"/>
                <p:cNvSpPr/>
                <p:nvPr/>
              </p:nvSpPr>
              <p:spPr>
                <a:xfrm>
                  <a:off x="294065" y="4679741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3" y="0"/>
                        <a:pt x="29" y="7"/>
                        <a:pt x="29" y="15"/>
                      </a:cubicBezTo>
                      <a:cubicBezTo>
                        <a:pt x="29" y="23"/>
                        <a:pt x="23" y="29"/>
                        <a:pt x="14" y="29"/>
                      </a:cubicBezTo>
                      <a:cubicBezTo>
                        <a:pt x="6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" name="Google Shape;733;p27"/>
                <p:cNvSpPr/>
                <p:nvPr/>
              </p:nvSpPr>
              <p:spPr>
                <a:xfrm>
                  <a:off x="1275226" y="4833823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6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" name="Google Shape;734;p27"/>
                <p:cNvSpPr/>
                <p:nvPr/>
              </p:nvSpPr>
              <p:spPr>
                <a:xfrm>
                  <a:off x="1079203" y="4833823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4" y="0"/>
                        <a:pt x="29" y="6"/>
                        <a:pt x="29" y="15"/>
                      </a:cubicBezTo>
                      <a:cubicBezTo>
                        <a:pt x="29" y="23"/>
                        <a:pt x="24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p27"/>
                <p:cNvSpPr/>
                <p:nvPr/>
              </p:nvSpPr>
              <p:spPr>
                <a:xfrm>
                  <a:off x="883181" y="4833823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3" y="0"/>
                        <a:pt x="29" y="6"/>
                        <a:pt x="29" y="15"/>
                      </a:cubicBezTo>
                      <a:cubicBezTo>
                        <a:pt x="29" y="23"/>
                        <a:pt x="23" y="29"/>
                        <a:pt x="14" y="29"/>
                      </a:cubicBezTo>
                      <a:cubicBezTo>
                        <a:pt x="6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736;p27"/>
                <p:cNvSpPr/>
                <p:nvPr/>
              </p:nvSpPr>
              <p:spPr>
                <a:xfrm>
                  <a:off x="686110" y="4833823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6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p27"/>
                <p:cNvSpPr/>
                <p:nvPr/>
              </p:nvSpPr>
              <p:spPr>
                <a:xfrm>
                  <a:off x="490088" y="4833823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29" y="6"/>
                        <a:pt x="29" y="15"/>
                      </a:cubicBezTo>
                      <a:cubicBezTo>
                        <a:pt x="29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738;p27"/>
                <p:cNvSpPr/>
                <p:nvPr/>
              </p:nvSpPr>
              <p:spPr>
                <a:xfrm>
                  <a:off x="294065" y="4833823"/>
                  <a:ext cx="30399" cy="30397"/>
                </a:xfrm>
                <a:custGeom>
                  <a:rect b="b" l="l" r="r" t="t"/>
                  <a:pathLst>
                    <a:path extrusionOk="0" h="29" w="29">
                      <a:moveTo>
                        <a:pt x="0" y="15"/>
                      </a:move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3" y="0"/>
                        <a:pt x="29" y="6"/>
                        <a:pt x="29" y="15"/>
                      </a:cubicBezTo>
                      <a:cubicBezTo>
                        <a:pt x="29" y="23"/>
                        <a:pt x="23" y="29"/>
                        <a:pt x="14" y="29"/>
                      </a:cubicBezTo>
                      <a:cubicBezTo>
                        <a:pt x="6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" name="Google Shape;739;p27"/>
                <p:cNvSpPr/>
                <p:nvPr/>
              </p:nvSpPr>
              <p:spPr>
                <a:xfrm>
                  <a:off x="1472301" y="4525659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740;p27"/>
                <p:cNvSpPr/>
                <p:nvPr/>
              </p:nvSpPr>
              <p:spPr>
                <a:xfrm>
                  <a:off x="1472301" y="4679741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" name="Google Shape;741;p27"/>
                <p:cNvSpPr/>
                <p:nvPr/>
              </p:nvSpPr>
              <p:spPr>
                <a:xfrm>
                  <a:off x="1472301" y="4833823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6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" name="Google Shape;742;p27"/>
                <p:cNvSpPr/>
                <p:nvPr/>
              </p:nvSpPr>
              <p:spPr>
                <a:xfrm>
                  <a:off x="1669376" y="4525659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" name="Google Shape;743;p27"/>
                <p:cNvSpPr/>
                <p:nvPr/>
              </p:nvSpPr>
              <p:spPr>
                <a:xfrm>
                  <a:off x="1669376" y="4679741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" name="Google Shape;744;p27"/>
                <p:cNvSpPr/>
                <p:nvPr/>
              </p:nvSpPr>
              <p:spPr>
                <a:xfrm>
                  <a:off x="1669376" y="4833823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6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" name="Google Shape;745;p27"/>
                <p:cNvSpPr/>
                <p:nvPr/>
              </p:nvSpPr>
              <p:spPr>
                <a:xfrm>
                  <a:off x="1866451" y="4525659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" name="Google Shape;746;p27"/>
                <p:cNvSpPr/>
                <p:nvPr/>
              </p:nvSpPr>
              <p:spPr>
                <a:xfrm>
                  <a:off x="1866451" y="4679741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7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" name="Google Shape;747;p27"/>
                <p:cNvSpPr/>
                <p:nvPr/>
              </p:nvSpPr>
              <p:spPr>
                <a:xfrm>
                  <a:off x="1866451" y="4833823"/>
                  <a:ext cx="31447" cy="30397"/>
                </a:xfrm>
                <a:custGeom>
                  <a:rect b="b" l="l" r="r" t="t"/>
                  <a:pathLst>
                    <a:path extrusionOk="0" h="29" w="30">
                      <a:moveTo>
                        <a:pt x="0" y="15"/>
                      </a:moveTo>
                      <a:cubicBezTo>
                        <a:pt x="0" y="7"/>
                        <a:pt x="7" y="0"/>
                        <a:pt x="15" y="0"/>
                      </a:cubicBezTo>
                      <a:cubicBezTo>
                        <a:pt x="23" y="0"/>
                        <a:pt x="30" y="6"/>
                        <a:pt x="30" y="15"/>
                      </a:cubicBezTo>
                      <a:cubicBezTo>
                        <a:pt x="30" y="23"/>
                        <a:pt x="23" y="29"/>
                        <a:pt x="15" y="29"/>
                      </a:cubicBezTo>
                      <a:cubicBezTo>
                        <a:pt x="7" y="29"/>
                        <a:pt x="0" y="23"/>
                        <a:pt x="0" y="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748" name="Google Shape;748;p27"/>
          <p:cNvSpPr txBox="1"/>
          <p:nvPr>
            <p:ph type="title"/>
          </p:nvPr>
        </p:nvSpPr>
        <p:spPr>
          <a:xfrm>
            <a:off x="2347963" y="651150"/>
            <a:ext cx="4448100" cy="10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9" name="Google Shape;749;p27"/>
          <p:cNvSpPr txBox="1"/>
          <p:nvPr>
            <p:ph idx="1" type="subTitle"/>
          </p:nvPr>
        </p:nvSpPr>
        <p:spPr>
          <a:xfrm>
            <a:off x="2347925" y="1740225"/>
            <a:ext cx="4448100" cy="91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50" name="Google Shape;750;p27"/>
          <p:cNvSpPr txBox="1"/>
          <p:nvPr/>
        </p:nvSpPr>
        <p:spPr>
          <a:xfrm>
            <a:off x="2347950" y="404780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0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oogle Shape;752;p28"/>
          <p:cNvGrpSpPr/>
          <p:nvPr/>
        </p:nvGrpSpPr>
        <p:grpSpPr>
          <a:xfrm>
            <a:off x="137768" y="-432741"/>
            <a:ext cx="9715457" cy="6071091"/>
            <a:chOff x="137768" y="-432741"/>
            <a:chExt cx="9715457" cy="6071091"/>
          </a:xfrm>
        </p:grpSpPr>
        <p:grpSp>
          <p:nvGrpSpPr>
            <p:cNvPr id="753" name="Google Shape;753;p28"/>
            <p:cNvGrpSpPr/>
            <p:nvPr/>
          </p:nvGrpSpPr>
          <p:grpSpPr>
            <a:xfrm>
              <a:off x="265004" y="625225"/>
              <a:ext cx="591646" cy="720033"/>
              <a:chOff x="3883186" y="1687261"/>
              <a:chExt cx="465900" cy="567000"/>
            </a:xfrm>
          </p:grpSpPr>
          <p:cxnSp>
            <p:nvCxnSpPr>
              <p:cNvPr id="754" name="Google Shape;754;p28"/>
              <p:cNvCxnSpPr/>
              <p:nvPr/>
            </p:nvCxnSpPr>
            <p:spPr>
              <a:xfrm>
                <a:off x="4116580" y="1687261"/>
                <a:ext cx="0" cy="567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5" name="Google Shape;755;p28"/>
              <p:cNvCxnSpPr/>
              <p:nvPr/>
            </p:nvCxnSpPr>
            <p:spPr>
              <a:xfrm rot="10800000">
                <a:off x="3883186" y="1970346"/>
                <a:ext cx="46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6" name="Google Shape;756;p28"/>
              <p:cNvCxnSpPr/>
              <p:nvPr/>
            </p:nvCxnSpPr>
            <p:spPr>
              <a:xfrm flipH="1">
                <a:off x="3952046" y="1806534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7" name="Google Shape;757;p28"/>
              <p:cNvCxnSpPr/>
              <p:nvPr/>
            </p:nvCxnSpPr>
            <p:spPr>
              <a:xfrm rot="10800000">
                <a:off x="3952046" y="1806413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758" name="Google Shape;758;p28"/>
            <p:cNvSpPr/>
            <p:nvPr/>
          </p:nvSpPr>
          <p:spPr>
            <a:xfrm rot="5400000">
              <a:off x="7875937" y="205359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8256025" y="4041150"/>
              <a:ext cx="1597200" cy="1597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8655100" y="2950350"/>
              <a:ext cx="218100" cy="218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28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761" name="Google Shape;761;p28"/>
            <p:cNvGrpSpPr/>
            <p:nvPr/>
          </p:nvGrpSpPr>
          <p:grpSpPr>
            <a:xfrm>
              <a:off x="713225" y="181325"/>
              <a:ext cx="878700" cy="212400"/>
              <a:chOff x="713225" y="181325"/>
              <a:chExt cx="878700" cy="212400"/>
            </a:xfrm>
          </p:grpSpPr>
          <p:sp>
            <p:nvSpPr>
              <p:cNvPr id="762" name="Google Shape;762;p28"/>
              <p:cNvSpPr/>
              <p:nvPr/>
            </p:nvSpPr>
            <p:spPr>
              <a:xfrm>
                <a:off x="713225" y="181325"/>
                <a:ext cx="212400" cy="2124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3" name="Google Shape;763;p28"/>
              <p:cNvSpPr/>
              <p:nvPr/>
            </p:nvSpPr>
            <p:spPr>
              <a:xfrm>
                <a:off x="713225" y="181325"/>
                <a:ext cx="878700" cy="2124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cxnSp>
          <p:nvCxnSpPr>
            <p:cNvPr id="764" name="Google Shape;764;p28"/>
            <p:cNvCxnSpPr>
              <a:stCxn id="760" idx="0"/>
            </p:cNvCxnSpPr>
            <p:nvPr/>
          </p:nvCxnSpPr>
          <p:spPr>
            <a:xfrm rot="10800000">
              <a:off x="8764150" y="-104850"/>
              <a:ext cx="0" cy="3055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65" name="Google Shape;765;p28"/>
            <p:cNvGrpSpPr/>
            <p:nvPr/>
          </p:nvGrpSpPr>
          <p:grpSpPr>
            <a:xfrm>
              <a:off x="7269358" y="4434722"/>
              <a:ext cx="1603833" cy="338561"/>
              <a:chOff x="294065" y="4525659"/>
              <a:chExt cx="1603833" cy="338561"/>
            </a:xfrm>
          </p:grpSpPr>
          <p:sp>
            <p:nvSpPr>
              <p:cNvPr id="766" name="Google Shape;766;p28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28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28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28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28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28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28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28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28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28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28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28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28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28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28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28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28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28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28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28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28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28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28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28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8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8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8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3" name="Google Shape;793;p28"/>
            <p:cNvGrpSpPr/>
            <p:nvPr/>
          </p:nvGrpSpPr>
          <p:grpSpPr>
            <a:xfrm>
              <a:off x="137768" y="4665599"/>
              <a:ext cx="661666" cy="348296"/>
              <a:chOff x="7965318" y="3354649"/>
              <a:chExt cx="661666" cy="348296"/>
            </a:xfrm>
          </p:grpSpPr>
          <p:sp>
            <p:nvSpPr>
              <p:cNvPr id="794" name="Google Shape;794;p28"/>
              <p:cNvSpPr/>
              <p:nvPr/>
            </p:nvSpPr>
            <p:spPr>
              <a:xfrm>
                <a:off x="7965318" y="3354649"/>
                <a:ext cx="661666" cy="348296"/>
              </a:xfrm>
              <a:custGeom>
                <a:rect b="b" l="l" r="r" t="t"/>
                <a:pathLst>
                  <a:path extrusionOk="0" h="399" w="758">
                    <a:moveTo>
                      <a:pt x="0" y="0"/>
                    </a:moveTo>
                    <a:lnTo>
                      <a:pt x="758" y="0"/>
                    </a:lnTo>
                    <a:lnTo>
                      <a:pt x="758" y="399"/>
                    </a:lnTo>
                    <a:lnTo>
                      <a:pt x="0" y="3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28"/>
              <p:cNvSpPr/>
              <p:nvPr/>
            </p:nvSpPr>
            <p:spPr>
              <a:xfrm>
                <a:off x="8113713" y="3437577"/>
                <a:ext cx="105622" cy="182441"/>
              </a:xfrm>
              <a:custGeom>
                <a:rect b="b" l="l" r="r" t="t"/>
                <a:pathLst>
                  <a:path extrusionOk="0" fill="none" h="209" w="121">
                    <a:moveTo>
                      <a:pt x="121" y="0"/>
                    </a:moveTo>
                    <a:lnTo>
                      <a:pt x="0" y="104"/>
                    </a:lnTo>
                    <a:lnTo>
                      <a:pt x="121" y="209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28075" lIns="92150" spcFirstLastPara="1" rIns="92150" wrap="square" tIns="28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28"/>
              <p:cNvSpPr/>
              <p:nvPr/>
            </p:nvSpPr>
            <p:spPr>
              <a:xfrm>
                <a:off x="8372967" y="3437577"/>
                <a:ext cx="105622" cy="182441"/>
              </a:xfrm>
              <a:custGeom>
                <a:rect b="b" l="l" r="r" t="t"/>
                <a:pathLst>
                  <a:path extrusionOk="0" fill="none" h="209" w="121">
                    <a:moveTo>
                      <a:pt x="0" y="0"/>
                    </a:moveTo>
                    <a:lnTo>
                      <a:pt x="121" y="104"/>
                    </a:lnTo>
                    <a:lnTo>
                      <a:pt x="0" y="209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28075" lIns="92150" spcFirstLastPara="1" rIns="92150" wrap="square" tIns="28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97" name="Google Shape;797;p28"/>
              <p:cNvCxnSpPr/>
              <p:nvPr/>
            </p:nvCxnSpPr>
            <p:spPr>
              <a:xfrm flipH="1">
                <a:off x="8269294" y="3437577"/>
                <a:ext cx="60900" cy="18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29"/>
          <p:cNvGrpSpPr/>
          <p:nvPr/>
        </p:nvGrpSpPr>
        <p:grpSpPr>
          <a:xfrm>
            <a:off x="-1132121" y="-569150"/>
            <a:ext cx="11105246" cy="6207500"/>
            <a:chOff x="-1132121" y="-569150"/>
            <a:chExt cx="11105246" cy="6207500"/>
          </a:xfrm>
        </p:grpSpPr>
        <p:sp>
          <p:nvSpPr>
            <p:cNvPr id="800" name="Google Shape;800;p29"/>
            <p:cNvSpPr/>
            <p:nvPr/>
          </p:nvSpPr>
          <p:spPr>
            <a:xfrm>
              <a:off x="-1132121" y="4399264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7615725" y="-541702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802" name="Google Shape;802;p29"/>
            <p:cNvGrpSpPr/>
            <p:nvPr/>
          </p:nvGrpSpPr>
          <p:grpSpPr>
            <a:xfrm flipH="1" rot="5400000">
              <a:off x="-358934" y="3740165"/>
              <a:ext cx="1603833" cy="338561"/>
              <a:chOff x="294065" y="4525659"/>
              <a:chExt cx="1603833" cy="338561"/>
            </a:xfrm>
          </p:grpSpPr>
          <p:sp>
            <p:nvSpPr>
              <p:cNvPr id="803" name="Google Shape;803;p29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29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9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29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29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29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29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29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29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29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9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29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29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29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29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29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29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29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29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29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29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29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29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29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29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29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29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0" name="Google Shape;830;p29"/>
            <p:cNvSpPr/>
            <p:nvPr/>
          </p:nvSpPr>
          <p:spPr>
            <a:xfrm>
              <a:off x="-643550" y="1060650"/>
              <a:ext cx="1104900" cy="1104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831" name="Google Shape;831;p29"/>
            <p:cNvGrpSpPr/>
            <p:nvPr/>
          </p:nvGrpSpPr>
          <p:grpSpPr>
            <a:xfrm>
              <a:off x="322154" y="425200"/>
              <a:ext cx="591646" cy="720033"/>
              <a:chOff x="3883186" y="1687261"/>
              <a:chExt cx="465900" cy="567000"/>
            </a:xfrm>
          </p:grpSpPr>
          <p:cxnSp>
            <p:nvCxnSpPr>
              <p:cNvPr id="832" name="Google Shape;832;p29"/>
              <p:cNvCxnSpPr/>
              <p:nvPr/>
            </p:nvCxnSpPr>
            <p:spPr>
              <a:xfrm>
                <a:off x="4116580" y="1687261"/>
                <a:ext cx="0" cy="567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3" name="Google Shape;833;p29"/>
              <p:cNvCxnSpPr/>
              <p:nvPr/>
            </p:nvCxnSpPr>
            <p:spPr>
              <a:xfrm rot="10800000">
                <a:off x="3883186" y="1970346"/>
                <a:ext cx="46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4" name="Google Shape;834;p29"/>
              <p:cNvCxnSpPr/>
              <p:nvPr/>
            </p:nvCxnSpPr>
            <p:spPr>
              <a:xfrm flipH="1">
                <a:off x="3952046" y="1806534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5" name="Google Shape;835;p29"/>
              <p:cNvCxnSpPr/>
              <p:nvPr/>
            </p:nvCxnSpPr>
            <p:spPr>
              <a:xfrm rot="10800000">
                <a:off x="3952046" y="1806413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836" name="Google Shape;836;p29"/>
            <p:cNvSpPr/>
            <p:nvPr/>
          </p:nvSpPr>
          <p:spPr>
            <a:xfrm rot="5400000">
              <a:off x="7875937" y="205359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37" name="Google Shape;837;p29"/>
            <p:cNvSpPr/>
            <p:nvPr/>
          </p:nvSpPr>
          <p:spPr>
            <a:xfrm>
              <a:off x="8256025" y="4041150"/>
              <a:ext cx="1597200" cy="1597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8685375" y="2486050"/>
              <a:ext cx="218100" cy="218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28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839" name="Google Shape;839;p29"/>
            <p:cNvCxnSpPr>
              <a:stCxn id="838" idx="0"/>
            </p:cNvCxnSpPr>
            <p:nvPr/>
          </p:nvCxnSpPr>
          <p:spPr>
            <a:xfrm rot="10800000">
              <a:off x="8794425" y="-569150"/>
              <a:ext cx="0" cy="3055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40" name="Google Shape;840;p29"/>
            <p:cNvGrpSpPr/>
            <p:nvPr/>
          </p:nvGrpSpPr>
          <p:grpSpPr>
            <a:xfrm>
              <a:off x="6983608" y="370222"/>
              <a:ext cx="1603833" cy="338561"/>
              <a:chOff x="294065" y="4525659"/>
              <a:chExt cx="1603833" cy="338561"/>
            </a:xfrm>
          </p:grpSpPr>
          <p:sp>
            <p:nvSpPr>
              <p:cNvPr id="841" name="Google Shape;841;p29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29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29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29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29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29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29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29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29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29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29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29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29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29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29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29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29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29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29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29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29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29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29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29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29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9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29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8" name="Google Shape;868;p29"/>
            <p:cNvGrpSpPr/>
            <p:nvPr/>
          </p:nvGrpSpPr>
          <p:grpSpPr>
            <a:xfrm>
              <a:off x="8539275" y="3791850"/>
              <a:ext cx="510300" cy="1105000"/>
              <a:chOff x="62646" y="2769450"/>
              <a:chExt cx="510300" cy="1105000"/>
            </a:xfrm>
          </p:grpSpPr>
          <p:sp>
            <p:nvSpPr>
              <p:cNvPr id="869" name="Google Shape;869;p29"/>
              <p:cNvSpPr/>
              <p:nvPr/>
            </p:nvSpPr>
            <p:spPr>
              <a:xfrm>
                <a:off x="62650" y="2769450"/>
                <a:ext cx="510275" cy="1105000"/>
              </a:xfrm>
              <a:custGeom>
                <a:rect b="b" l="l" r="r" t="t"/>
                <a:pathLst>
                  <a:path extrusionOk="0" h="891" w="1331">
                    <a:moveTo>
                      <a:pt x="0" y="0"/>
                    </a:moveTo>
                    <a:lnTo>
                      <a:pt x="1331" y="0"/>
                    </a:lnTo>
                    <a:lnTo>
                      <a:pt x="1331" y="891"/>
                    </a:lnTo>
                    <a:lnTo>
                      <a:pt x="0" y="8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70" name="Google Shape;870;p29"/>
              <p:cNvCxnSpPr/>
              <p:nvPr/>
            </p:nvCxnSpPr>
            <p:spPr>
              <a:xfrm>
                <a:off x="62646" y="2912597"/>
                <a:ext cx="51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71" name="Google Shape;871;p29"/>
              <p:cNvSpPr/>
              <p:nvPr/>
            </p:nvSpPr>
            <p:spPr>
              <a:xfrm>
                <a:off x="110652" y="2814829"/>
                <a:ext cx="41900" cy="42773"/>
              </a:xfrm>
              <a:custGeom>
                <a:rect b="b" l="l" r="r" t="t"/>
                <a:pathLst>
                  <a:path extrusionOk="0" h="49" w="48">
                    <a:moveTo>
                      <a:pt x="48" y="24"/>
                    </a:moveTo>
                    <a:cubicBezTo>
                      <a:pt x="48" y="28"/>
                      <a:pt x="47" y="32"/>
                      <a:pt x="45" y="36"/>
                    </a:cubicBezTo>
                    <a:cubicBezTo>
                      <a:pt x="43" y="39"/>
                      <a:pt x="39" y="43"/>
                      <a:pt x="36" y="45"/>
                    </a:cubicBezTo>
                    <a:cubicBezTo>
                      <a:pt x="32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2" y="1"/>
                      <a:pt x="36" y="3"/>
                    </a:cubicBezTo>
                    <a:cubicBezTo>
                      <a:pt x="39" y="5"/>
                      <a:pt x="43" y="8"/>
                      <a:pt x="45" y="12"/>
                    </a:cubicBezTo>
                    <a:cubicBezTo>
                      <a:pt x="47" y="16"/>
                      <a:pt x="48" y="20"/>
                      <a:pt x="48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29"/>
              <p:cNvSpPr/>
              <p:nvPr/>
            </p:nvSpPr>
            <p:spPr>
              <a:xfrm>
                <a:off x="210164" y="2814829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8" y="32"/>
                      <a:pt x="46" y="36"/>
                    </a:cubicBezTo>
                    <a:cubicBezTo>
                      <a:pt x="43" y="39"/>
                      <a:pt x="40" y="43"/>
                      <a:pt x="37" y="45"/>
                    </a:cubicBezTo>
                    <a:cubicBezTo>
                      <a:pt x="33" y="47"/>
                      <a:pt x="29" y="49"/>
                      <a:pt x="25" y="49"/>
                    </a:cubicBezTo>
                    <a:cubicBezTo>
                      <a:pt x="20" y="49"/>
                      <a:pt x="15" y="47"/>
                      <a:pt x="12" y="45"/>
                    </a:cubicBezTo>
                    <a:cubicBezTo>
                      <a:pt x="8" y="43"/>
                      <a:pt x="6" y="39"/>
                      <a:pt x="4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4" y="12"/>
                    </a:cubicBezTo>
                    <a:cubicBezTo>
                      <a:pt x="6" y="8"/>
                      <a:pt x="8" y="5"/>
                      <a:pt x="12" y="3"/>
                    </a:cubicBezTo>
                    <a:cubicBezTo>
                      <a:pt x="15" y="1"/>
                      <a:pt x="20" y="0"/>
                      <a:pt x="25" y="0"/>
                    </a:cubicBezTo>
                    <a:cubicBezTo>
                      <a:pt x="29" y="0"/>
                      <a:pt x="33" y="1"/>
                      <a:pt x="37" y="3"/>
                    </a:cubicBezTo>
                    <a:cubicBezTo>
                      <a:pt x="40" y="5"/>
                      <a:pt x="44" y="8"/>
                      <a:pt x="46" y="12"/>
                    </a:cubicBezTo>
                    <a:cubicBezTo>
                      <a:pt x="48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29"/>
              <p:cNvSpPr/>
              <p:nvPr/>
            </p:nvSpPr>
            <p:spPr>
              <a:xfrm>
                <a:off x="309675" y="2814829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7" y="32"/>
                      <a:pt x="45" y="36"/>
                    </a:cubicBezTo>
                    <a:cubicBezTo>
                      <a:pt x="43" y="39"/>
                      <a:pt x="40" y="43"/>
                      <a:pt x="36" y="45"/>
                    </a:cubicBezTo>
                    <a:cubicBezTo>
                      <a:pt x="33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3" y="1"/>
                      <a:pt x="36" y="3"/>
                    </a:cubicBezTo>
                    <a:cubicBezTo>
                      <a:pt x="40" y="5"/>
                      <a:pt x="43" y="8"/>
                      <a:pt x="45" y="12"/>
                    </a:cubicBezTo>
                    <a:cubicBezTo>
                      <a:pt x="47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4" name="Google Shape;874;p29"/>
            <p:cNvSpPr/>
            <p:nvPr/>
          </p:nvSpPr>
          <p:spPr>
            <a:xfrm>
              <a:off x="7747075" y="4201550"/>
              <a:ext cx="683700" cy="68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913788" y="4463901"/>
              <a:ext cx="510299" cy="510299"/>
            </a:xfrm>
            <a:custGeom>
              <a:rect b="b" l="l" r="r" t="t"/>
              <a:pathLst>
                <a:path extrusionOk="0" h="651" w="651">
                  <a:moveTo>
                    <a:pt x="651" y="404"/>
                  </a:moveTo>
                  <a:lnTo>
                    <a:pt x="651" y="247"/>
                  </a:lnTo>
                  <a:lnTo>
                    <a:pt x="586" y="247"/>
                  </a:lnTo>
                  <a:cubicBezTo>
                    <a:pt x="580" y="230"/>
                    <a:pt x="573" y="213"/>
                    <a:pt x="565" y="197"/>
                  </a:cubicBezTo>
                  <a:lnTo>
                    <a:pt x="612" y="151"/>
                  </a:lnTo>
                  <a:lnTo>
                    <a:pt x="501" y="40"/>
                  </a:lnTo>
                  <a:lnTo>
                    <a:pt x="454" y="86"/>
                  </a:lnTo>
                  <a:cubicBezTo>
                    <a:pt x="438" y="78"/>
                    <a:pt x="422" y="71"/>
                    <a:pt x="404" y="66"/>
                  </a:cubicBezTo>
                  <a:lnTo>
                    <a:pt x="404" y="0"/>
                  </a:lnTo>
                  <a:lnTo>
                    <a:pt x="247" y="0"/>
                  </a:lnTo>
                  <a:lnTo>
                    <a:pt x="247" y="66"/>
                  </a:lnTo>
                  <a:cubicBezTo>
                    <a:pt x="230" y="71"/>
                    <a:pt x="213" y="78"/>
                    <a:pt x="197" y="86"/>
                  </a:cubicBezTo>
                  <a:lnTo>
                    <a:pt x="151" y="40"/>
                  </a:lnTo>
                  <a:lnTo>
                    <a:pt x="40" y="151"/>
                  </a:lnTo>
                  <a:lnTo>
                    <a:pt x="86" y="197"/>
                  </a:lnTo>
                  <a:cubicBezTo>
                    <a:pt x="78" y="213"/>
                    <a:pt x="71" y="230"/>
                    <a:pt x="66" y="247"/>
                  </a:cubicBezTo>
                  <a:lnTo>
                    <a:pt x="0" y="247"/>
                  </a:lnTo>
                  <a:lnTo>
                    <a:pt x="0" y="404"/>
                  </a:lnTo>
                  <a:lnTo>
                    <a:pt x="66" y="404"/>
                  </a:lnTo>
                  <a:cubicBezTo>
                    <a:pt x="71" y="422"/>
                    <a:pt x="78" y="438"/>
                    <a:pt x="86" y="454"/>
                  </a:cubicBezTo>
                  <a:lnTo>
                    <a:pt x="40" y="501"/>
                  </a:lnTo>
                  <a:lnTo>
                    <a:pt x="151" y="611"/>
                  </a:lnTo>
                  <a:lnTo>
                    <a:pt x="197" y="565"/>
                  </a:lnTo>
                  <a:cubicBezTo>
                    <a:pt x="213" y="573"/>
                    <a:pt x="230" y="580"/>
                    <a:pt x="247" y="586"/>
                  </a:cubicBezTo>
                  <a:lnTo>
                    <a:pt x="247" y="651"/>
                  </a:lnTo>
                  <a:lnTo>
                    <a:pt x="404" y="651"/>
                  </a:lnTo>
                  <a:lnTo>
                    <a:pt x="404" y="586"/>
                  </a:lnTo>
                  <a:cubicBezTo>
                    <a:pt x="422" y="580"/>
                    <a:pt x="439" y="573"/>
                    <a:pt x="454" y="565"/>
                  </a:cubicBezTo>
                  <a:lnTo>
                    <a:pt x="501" y="611"/>
                  </a:lnTo>
                  <a:lnTo>
                    <a:pt x="612" y="501"/>
                  </a:lnTo>
                  <a:lnTo>
                    <a:pt x="565" y="454"/>
                  </a:lnTo>
                  <a:cubicBezTo>
                    <a:pt x="573" y="438"/>
                    <a:pt x="580" y="422"/>
                    <a:pt x="586" y="404"/>
                  </a:cubicBezTo>
                  <a:lnTo>
                    <a:pt x="651" y="404"/>
                  </a:lnTo>
                  <a:moveTo>
                    <a:pt x="325" y="440"/>
                  </a:moveTo>
                  <a:cubicBezTo>
                    <a:pt x="262" y="440"/>
                    <a:pt x="210" y="389"/>
                    <a:pt x="210" y="325"/>
                  </a:cubicBezTo>
                  <a:cubicBezTo>
                    <a:pt x="210" y="262"/>
                    <a:pt x="262" y="211"/>
                    <a:pt x="325" y="211"/>
                  </a:cubicBezTo>
                  <a:cubicBezTo>
                    <a:pt x="389" y="211"/>
                    <a:pt x="440" y="262"/>
                    <a:pt x="440" y="325"/>
                  </a:cubicBezTo>
                  <a:cubicBezTo>
                    <a:pt x="440" y="389"/>
                    <a:pt x="389" y="440"/>
                    <a:pt x="325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4"/>
          <p:cNvGrpSpPr/>
          <p:nvPr/>
        </p:nvGrpSpPr>
        <p:grpSpPr>
          <a:xfrm>
            <a:off x="-309865" y="-411725"/>
            <a:ext cx="10330243" cy="7146808"/>
            <a:chOff x="-309865" y="-411725"/>
            <a:chExt cx="10330243" cy="7146808"/>
          </a:xfrm>
        </p:grpSpPr>
        <p:sp>
          <p:nvSpPr>
            <p:cNvPr id="56" name="Google Shape;56;p4"/>
            <p:cNvSpPr/>
            <p:nvPr/>
          </p:nvSpPr>
          <p:spPr>
            <a:xfrm>
              <a:off x="7662979" y="-411725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 rot="5400437">
              <a:off x="-777265" y="4845233"/>
              <a:ext cx="2357400" cy="14223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8" name="Google Shape;58;p4"/>
            <p:cNvGrpSpPr/>
            <p:nvPr/>
          </p:nvGrpSpPr>
          <p:grpSpPr>
            <a:xfrm rot="5400118">
              <a:off x="8287813" y="605069"/>
              <a:ext cx="1012608" cy="492643"/>
              <a:chOff x="5354280" y="2120400"/>
              <a:chExt cx="347760" cy="16920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5691240" y="2120400"/>
                <a:ext cx="10800" cy="10440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5623920" y="212040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5556600" y="212040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5488920" y="2120400"/>
                <a:ext cx="10800" cy="10440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5421600" y="212040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5354280" y="212040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>
                <a:off x="5691240" y="2173320"/>
                <a:ext cx="10800" cy="10440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5623920" y="217332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5556600" y="217332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5488920" y="2173320"/>
                <a:ext cx="10800" cy="10440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5421600" y="217332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5354280" y="217332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5691240" y="2226240"/>
                <a:ext cx="10800" cy="10440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5623920" y="222624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5556600" y="222624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5488920" y="2226240"/>
                <a:ext cx="10800" cy="10440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5421600" y="222624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5354280" y="222624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5691240" y="2279160"/>
                <a:ext cx="10800" cy="10440"/>
              </a:xfrm>
              <a:custGeom>
                <a:rect b="b" l="l" r="r" t="t"/>
                <a:pathLst>
                  <a:path extrusionOk="0" h="29" w="30">
                    <a:moveTo>
                      <a:pt x="0" y="14"/>
                    </a:moveTo>
                    <a:cubicBezTo>
                      <a:pt x="0" y="6"/>
                      <a:pt x="7" y="0"/>
                      <a:pt x="15" y="0"/>
                    </a:cubicBezTo>
                    <a:cubicBezTo>
                      <a:pt x="23" y="0"/>
                      <a:pt x="30" y="5"/>
                      <a:pt x="30" y="14"/>
                    </a:cubicBezTo>
                    <a:cubicBezTo>
                      <a:pt x="30" y="22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5623920" y="227916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4"/>
                    </a:moveTo>
                    <a:cubicBezTo>
                      <a:pt x="0" y="6"/>
                      <a:pt x="7" y="0"/>
                      <a:pt x="15" y="0"/>
                    </a:cubicBezTo>
                    <a:cubicBezTo>
                      <a:pt x="24" y="0"/>
                      <a:pt x="29" y="5"/>
                      <a:pt x="29" y="14"/>
                    </a:cubicBezTo>
                    <a:cubicBezTo>
                      <a:pt x="29" y="22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5556600" y="227916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4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3" y="0"/>
                      <a:pt x="29" y="5"/>
                      <a:pt x="29" y="14"/>
                    </a:cubicBezTo>
                    <a:cubicBezTo>
                      <a:pt x="29" y="22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5488920" y="2279160"/>
                <a:ext cx="10800" cy="10440"/>
              </a:xfrm>
              <a:custGeom>
                <a:rect b="b" l="l" r="r" t="t"/>
                <a:pathLst>
                  <a:path extrusionOk="0" h="29" w="30">
                    <a:moveTo>
                      <a:pt x="0" y="14"/>
                    </a:moveTo>
                    <a:cubicBezTo>
                      <a:pt x="0" y="6"/>
                      <a:pt x="7" y="0"/>
                      <a:pt x="15" y="0"/>
                    </a:cubicBezTo>
                    <a:cubicBezTo>
                      <a:pt x="23" y="0"/>
                      <a:pt x="30" y="5"/>
                      <a:pt x="30" y="14"/>
                    </a:cubicBezTo>
                    <a:cubicBezTo>
                      <a:pt x="30" y="22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5421600" y="227916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4"/>
                    </a:moveTo>
                    <a:cubicBezTo>
                      <a:pt x="0" y="6"/>
                      <a:pt x="7" y="0"/>
                      <a:pt x="15" y="0"/>
                    </a:cubicBezTo>
                    <a:cubicBezTo>
                      <a:pt x="23" y="0"/>
                      <a:pt x="29" y="5"/>
                      <a:pt x="29" y="14"/>
                    </a:cubicBezTo>
                    <a:cubicBezTo>
                      <a:pt x="29" y="22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5354280" y="2279160"/>
                <a:ext cx="10440" cy="10440"/>
              </a:xfrm>
              <a:custGeom>
                <a:rect b="b" l="l" r="r" t="t"/>
                <a:pathLst>
                  <a:path extrusionOk="0" h="29" w="29">
                    <a:moveTo>
                      <a:pt x="0" y="14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3" y="0"/>
                      <a:pt x="29" y="5"/>
                      <a:pt x="29" y="14"/>
                    </a:cubicBezTo>
                    <a:cubicBezTo>
                      <a:pt x="29" y="22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3" name="Google Shape;8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4"/>
          <p:cNvSpPr txBox="1"/>
          <p:nvPr>
            <p:ph idx="1" type="body"/>
          </p:nvPr>
        </p:nvSpPr>
        <p:spPr>
          <a:xfrm>
            <a:off x="720000" y="1150525"/>
            <a:ext cx="77040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5"/>
          <p:cNvSpPr txBox="1"/>
          <p:nvPr>
            <p:ph idx="1" type="subTitle"/>
          </p:nvPr>
        </p:nvSpPr>
        <p:spPr>
          <a:xfrm>
            <a:off x="4827003" y="2848399"/>
            <a:ext cx="30762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2" type="subTitle"/>
          </p:nvPr>
        </p:nvSpPr>
        <p:spPr>
          <a:xfrm>
            <a:off x="1240838" y="2848403"/>
            <a:ext cx="30762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p5"/>
          <p:cNvSpPr txBox="1"/>
          <p:nvPr>
            <p:ph idx="3" type="subTitle"/>
          </p:nvPr>
        </p:nvSpPr>
        <p:spPr>
          <a:xfrm>
            <a:off x="1240824" y="2237975"/>
            <a:ext cx="3076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0" name="Google Shape;90;p5"/>
          <p:cNvSpPr txBox="1"/>
          <p:nvPr>
            <p:ph idx="4" type="subTitle"/>
          </p:nvPr>
        </p:nvSpPr>
        <p:spPr>
          <a:xfrm>
            <a:off x="4826988" y="2237975"/>
            <a:ext cx="3076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91" name="Google Shape;91;p5"/>
          <p:cNvGrpSpPr/>
          <p:nvPr/>
        </p:nvGrpSpPr>
        <p:grpSpPr>
          <a:xfrm>
            <a:off x="7055816" y="3370363"/>
            <a:ext cx="2456162" cy="3228512"/>
            <a:chOff x="7055816" y="3370363"/>
            <a:chExt cx="2456162" cy="3228512"/>
          </a:xfrm>
        </p:grpSpPr>
        <p:sp>
          <p:nvSpPr>
            <p:cNvPr id="92" name="Google Shape;92;p5"/>
            <p:cNvSpPr/>
            <p:nvPr/>
          </p:nvSpPr>
          <p:spPr>
            <a:xfrm rot="-5400000">
              <a:off x="7792679" y="4879575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93" name="Google Shape;93;p5"/>
            <p:cNvGrpSpPr/>
            <p:nvPr/>
          </p:nvGrpSpPr>
          <p:grpSpPr>
            <a:xfrm>
              <a:off x="8496291" y="3370363"/>
              <a:ext cx="591646" cy="720033"/>
              <a:chOff x="3883186" y="1687261"/>
              <a:chExt cx="465900" cy="567000"/>
            </a:xfrm>
          </p:grpSpPr>
          <p:cxnSp>
            <p:nvCxnSpPr>
              <p:cNvPr id="94" name="Google Shape;94;p5"/>
              <p:cNvCxnSpPr/>
              <p:nvPr/>
            </p:nvCxnSpPr>
            <p:spPr>
              <a:xfrm>
                <a:off x="4116580" y="1687261"/>
                <a:ext cx="0" cy="567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" name="Google Shape;95;p5"/>
              <p:cNvCxnSpPr/>
              <p:nvPr/>
            </p:nvCxnSpPr>
            <p:spPr>
              <a:xfrm rot="10800000">
                <a:off x="3883186" y="1970346"/>
                <a:ext cx="4659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" name="Google Shape;96;p5"/>
              <p:cNvCxnSpPr/>
              <p:nvPr/>
            </p:nvCxnSpPr>
            <p:spPr>
              <a:xfrm flipH="1">
                <a:off x="3952046" y="1806534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" name="Google Shape;97;p5"/>
              <p:cNvCxnSpPr/>
              <p:nvPr/>
            </p:nvCxnSpPr>
            <p:spPr>
              <a:xfrm rot="10800000">
                <a:off x="3952046" y="1806413"/>
                <a:ext cx="329100" cy="328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8" name="Google Shape;98;p5"/>
            <p:cNvGrpSpPr/>
            <p:nvPr/>
          </p:nvGrpSpPr>
          <p:grpSpPr>
            <a:xfrm flipH="1" rot="10800000">
              <a:off x="7055816" y="4688914"/>
              <a:ext cx="1603833" cy="338561"/>
              <a:chOff x="294065" y="4525659"/>
              <a:chExt cx="1603833" cy="338561"/>
            </a:xfrm>
          </p:grpSpPr>
          <p:sp>
            <p:nvSpPr>
              <p:cNvPr id="99" name="Google Shape;99;p5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6"/>
          <p:cNvGrpSpPr/>
          <p:nvPr/>
        </p:nvGrpSpPr>
        <p:grpSpPr>
          <a:xfrm>
            <a:off x="-800959" y="1045837"/>
            <a:ext cx="10736871" cy="4019250"/>
            <a:chOff x="-800959" y="1045837"/>
            <a:chExt cx="10736871" cy="4019250"/>
          </a:xfrm>
        </p:grpSpPr>
        <p:sp>
          <p:nvSpPr>
            <p:cNvPr id="128" name="Google Shape;128;p6"/>
            <p:cNvSpPr/>
            <p:nvPr/>
          </p:nvSpPr>
          <p:spPr>
            <a:xfrm>
              <a:off x="8774913" y="1180225"/>
              <a:ext cx="1161000" cy="116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8559738" y="1045837"/>
              <a:ext cx="510299" cy="510299"/>
            </a:xfrm>
            <a:custGeom>
              <a:rect b="b" l="l" r="r" t="t"/>
              <a:pathLst>
                <a:path extrusionOk="0" h="651" w="651">
                  <a:moveTo>
                    <a:pt x="651" y="404"/>
                  </a:moveTo>
                  <a:lnTo>
                    <a:pt x="651" y="247"/>
                  </a:lnTo>
                  <a:lnTo>
                    <a:pt x="586" y="247"/>
                  </a:lnTo>
                  <a:cubicBezTo>
                    <a:pt x="580" y="230"/>
                    <a:pt x="573" y="213"/>
                    <a:pt x="565" y="197"/>
                  </a:cubicBezTo>
                  <a:lnTo>
                    <a:pt x="612" y="151"/>
                  </a:lnTo>
                  <a:lnTo>
                    <a:pt x="501" y="40"/>
                  </a:lnTo>
                  <a:lnTo>
                    <a:pt x="454" y="86"/>
                  </a:lnTo>
                  <a:cubicBezTo>
                    <a:pt x="438" y="78"/>
                    <a:pt x="422" y="71"/>
                    <a:pt x="404" y="66"/>
                  </a:cubicBezTo>
                  <a:lnTo>
                    <a:pt x="404" y="0"/>
                  </a:lnTo>
                  <a:lnTo>
                    <a:pt x="247" y="0"/>
                  </a:lnTo>
                  <a:lnTo>
                    <a:pt x="247" y="66"/>
                  </a:lnTo>
                  <a:cubicBezTo>
                    <a:pt x="230" y="71"/>
                    <a:pt x="213" y="78"/>
                    <a:pt x="197" y="86"/>
                  </a:cubicBezTo>
                  <a:lnTo>
                    <a:pt x="151" y="40"/>
                  </a:lnTo>
                  <a:lnTo>
                    <a:pt x="40" y="151"/>
                  </a:lnTo>
                  <a:lnTo>
                    <a:pt x="86" y="197"/>
                  </a:lnTo>
                  <a:cubicBezTo>
                    <a:pt x="78" y="213"/>
                    <a:pt x="71" y="230"/>
                    <a:pt x="66" y="247"/>
                  </a:cubicBezTo>
                  <a:lnTo>
                    <a:pt x="0" y="247"/>
                  </a:lnTo>
                  <a:lnTo>
                    <a:pt x="0" y="404"/>
                  </a:lnTo>
                  <a:lnTo>
                    <a:pt x="66" y="404"/>
                  </a:lnTo>
                  <a:cubicBezTo>
                    <a:pt x="71" y="422"/>
                    <a:pt x="78" y="438"/>
                    <a:pt x="86" y="454"/>
                  </a:cubicBezTo>
                  <a:lnTo>
                    <a:pt x="40" y="501"/>
                  </a:lnTo>
                  <a:lnTo>
                    <a:pt x="151" y="611"/>
                  </a:lnTo>
                  <a:lnTo>
                    <a:pt x="197" y="565"/>
                  </a:lnTo>
                  <a:cubicBezTo>
                    <a:pt x="213" y="573"/>
                    <a:pt x="230" y="580"/>
                    <a:pt x="247" y="586"/>
                  </a:cubicBezTo>
                  <a:lnTo>
                    <a:pt x="247" y="651"/>
                  </a:lnTo>
                  <a:lnTo>
                    <a:pt x="404" y="651"/>
                  </a:lnTo>
                  <a:lnTo>
                    <a:pt x="404" y="586"/>
                  </a:lnTo>
                  <a:cubicBezTo>
                    <a:pt x="422" y="580"/>
                    <a:pt x="439" y="573"/>
                    <a:pt x="454" y="565"/>
                  </a:cubicBezTo>
                  <a:lnTo>
                    <a:pt x="501" y="611"/>
                  </a:lnTo>
                  <a:lnTo>
                    <a:pt x="612" y="501"/>
                  </a:lnTo>
                  <a:lnTo>
                    <a:pt x="565" y="454"/>
                  </a:lnTo>
                  <a:cubicBezTo>
                    <a:pt x="573" y="438"/>
                    <a:pt x="580" y="422"/>
                    <a:pt x="586" y="404"/>
                  </a:cubicBezTo>
                  <a:lnTo>
                    <a:pt x="651" y="404"/>
                  </a:lnTo>
                  <a:moveTo>
                    <a:pt x="325" y="440"/>
                  </a:moveTo>
                  <a:cubicBezTo>
                    <a:pt x="262" y="440"/>
                    <a:pt x="210" y="389"/>
                    <a:pt x="210" y="325"/>
                  </a:cubicBezTo>
                  <a:cubicBezTo>
                    <a:pt x="210" y="262"/>
                    <a:pt x="262" y="211"/>
                    <a:pt x="325" y="211"/>
                  </a:cubicBezTo>
                  <a:cubicBezTo>
                    <a:pt x="389" y="211"/>
                    <a:pt x="440" y="262"/>
                    <a:pt x="440" y="325"/>
                  </a:cubicBezTo>
                  <a:cubicBezTo>
                    <a:pt x="440" y="389"/>
                    <a:pt x="389" y="440"/>
                    <a:pt x="325" y="4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" name="Google Shape;130;p6"/>
            <p:cNvGrpSpPr/>
            <p:nvPr/>
          </p:nvGrpSpPr>
          <p:grpSpPr>
            <a:xfrm>
              <a:off x="8567300" y="1844825"/>
              <a:ext cx="510300" cy="1105000"/>
              <a:chOff x="62646" y="2769450"/>
              <a:chExt cx="510300" cy="1105000"/>
            </a:xfrm>
          </p:grpSpPr>
          <p:sp>
            <p:nvSpPr>
              <p:cNvPr id="131" name="Google Shape;131;p6"/>
              <p:cNvSpPr/>
              <p:nvPr/>
            </p:nvSpPr>
            <p:spPr>
              <a:xfrm>
                <a:off x="62650" y="2769450"/>
                <a:ext cx="510275" cy="1105000"/>
              </a:xfrm>
              <a:custGeom>
                <a:rect b="b" l="l" r="r" t="t"/>
                <a:pathLst>
                  <a:path extrusionOk="0" h="891" w="1331">
                    <a:moveTo>
                      <a:pt x="0" y="0"/>
                    </a:moveTo>
                    <a:lnTo>
                      <a:pt x="1331" y="0"/>
                    </a:lnTo>
                    <a:lnTo>
                      <a:pt x="1331" y="891"/>
                    </a:lnTo>
                    <a:lnTo>
                      <a:pt x="0" y="8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2" name="Google Shape;132;p6"/>
              <p:cNvCxnSpPr/>
              <p:nvPr/>
            </p:nvCxnSpPr>
            <p:spPr>
              <a:xfrm>
                <a:off x="62646" y="2912597"/>
                <a:ext cx="51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3" name="Google Shape;133;p6"/>
              <p:cNvSpPr/>
              <p:nvPr/>
            </p:nvSpPr>
            <p:spPr>
              <a:xfrm>
                <a:off x="110652" y="2814829"/>
                <a:ext cx="41900" cy="42773"/>
              </a:xfrm>
              <a:custGeom>
                <a:rect b="b" l="l" r="r" t="t"/>
                <a:pathLst>
                  <a:path extrusionOk="0" h="49" w="48">
                    <a:moveTo>
                      <a:pt x="48" y="24"/>
                    </a:moveTo>
                    <a:cubicBezTo>
                      <a:pt x="48" y="28"/>
                      <a:pt x="47" y="32"/>
                      <a:pt x="45" y="36"/>
                    </a:cubicBezTo>
                    <a:cubicBezTo>
                      <a:pt x="43" y="39"/>
                      <a:pt x="39" y="43"/>
                      <a:pt x="36" y="45"/>
                    </a:cubicBezTo>
                    <a:cubicBezTo>
                      <a:pt x="32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2" y="1"/>
                      <a:pt x="36" y="3"/>
                    </a:cubicBezTo>
                    <a:cubicBezTo>
                      <a:pt x="39" y="5"/>
                      <a:pt x="43" y="8"/>
                      <a:pt x="45" y="12"/>
                    </a:cubicBezTo>
                    <a:cubicBezTo>
                      <a:pt x="47" y="16"/>
                      <a:pt x="48" y="20"/>
                      <a:pt x="48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210164" y="2814829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8" y="32"/>
                      <a:pt x="46" y="36"/>
                    </a:cubicBezTo>
                    <a:cubicBezTo>
                      <a:pt x="43" y="39"/>
                      <a:pt x="40" y="43"/>
                      <a:pt x="37" y="45"/>
                    </a:cubicBezTo>
                    <a:cubicBezTo>
                      <a:pt x="33" y="47"/>
                      <a:pt x="29" y="49"/>
                      <a:pt x="25" y="49"/>
                    </a:cubicBezTo>
                    <a:cubicBezTo>
                      <a:pt x="20" y="49"/>
                      <a:pt x="15" y="47"/>
                      <a:pt x="12" y="45"/>
                    </a:cubicBezTo>
                    <a:cubicBezTo>
                      <a:pt x="8" y="43"/>
                      <a:pt x="6" y="39"/>
                      <a:pt x="4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4" y="12"/>
                    </a:cubicBezTo>
                    <a:cubicBezTo>
                      <a:pt x="6" y="8"/>
                      <a:pt x="8" y="5"/>
                      <a:pt x="12" y="3"/>
                    </a:cubicBezTo>
                    <a:cubicBezTo>
                      <a:pt x="15" y="1"/>
                      <a:pt x="20" y="0"/>
                      <a:pt x="25" y="0"/>
                    </a:cubicBezTo>
                    <a:cubicBezTo>
                      <a:pt x="29" y="0"/>
                      <a:pt x="33" y="1"/>
                      <a:pt x="37" y="3"/>
                    </a:cubicBezTo>
                    <a:cubicBezTo>
                      <a:pt x="40" y="5"/>
                      <a:pt x="44" y="8"/>
                      <a:pt x="46" y="12"/>
                    </a:cubicBezTo>
                    <a:cubicBezTo>
                      <a:pt x="48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309675" y="2814829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7" y="32"/>
                      <a:pt x="45" y="36"/>
                    </a:cubicBezTo>
                    <a:cubicBezTo>
                      <a:pt x="43" y="39"/>
                      <a:pt x="40" y="43"/>
                      <a:pt x="36" y="45"/>
                    </a:cubicBezTo>
                    <a:cubicBezTo>
                      <a:pt x="33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3" y="1"/>
                      <a:pt x="36" y="3"/>
                    </a:cubicBezTo>
                    <a:cubicBezTo>
                      <a:pt x="40" y="5"/>
                      <a:pt x="43" y="8"/>
                      <a:pt x="45" y="12"/>
                    </a:cubicBezTo>
                    <a:cubicBezTo>
                      <a:pt x="47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" name="Google Shape;136;p6"/>
            <p:cNvGrpSpPr/>
            <p:nvPr/>
          </p:nvGrpSpPr>
          <p:grpSpPr>
            <a:xfrm flipH="1">
              <a:off x="-800959" y="4726526"/>
              <a:ext cx="1603833" cy="338561"/>
              <a:chOff x="294065" y="4525659"/>
              <a:chExt cx="1603833" cy="338561"/>
            </a:xfrm>
          </p:grpSpPr>
          <p:sp>
            <p:nvSpPr>
              <p:cNvPr id="137" name="Google Shape;137;p6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6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4" name="Google Shape;16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7"/>
          <p:cNvGrpSpPr/>
          <p:nvPr/>
        </p:nvGrpSpPr>
        <p:grpSpPr>
          <a:xfrm>
            <a:off x="-1644175" y="1654948"/>
            <a:ext cx="7084225" cy="3322537"/>
            <a:chOff x="-1644175" y="1654948"/>
            <a:chExt cx="7084225" cy="3322537"/>
          </a:xfrm>
        </p:grpSpPr>
        <p:sp>
          <p:nvSpPr>
            <p:cNvPr id="167" name="Google Shape;167;p7"/>
            <p:cNvSpPr/>
            <p:nvPr/>
          </p:nvSpPr>
          <p:spPr>
            <a:xfrm flipH="1" rot="10800000">
              <a:off x="-1644175" y="1654948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68" name="Google Shape;168;p7"/>
            <p:cNvGrpSpPr/>
            <p:nvPr/>
          </p:nvGrpSpPr>
          <p:grpSpPr>
            <a:xfrm flipH="1" rot="5400000">
              <a:off x="-420959" y="3192476"/>
              <a:ext cx="1603833" cy="338561"/>
              <a:chOff x="294065" y="4525659"/>
              <a:chExt cx="1603833" cy="338561"/>
            </a:xfrm>
          </p:grpSpPr>
          <p:sp>
            <p:nvSpPr>
              <p:cNvPr id="169" name="Google Shape;169;p7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7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7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7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7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7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" name="Google Shape;196;p7"/>
            <p:cNvGrpSpPr/>
            <p:nvPr/>
          </p:nvGrpSpPr>
          <p:grpSpPr>
            <a:xfrm rot="-5400000">
              <a:off x="4668600" y="4206036"/>
              <a:ext cx="218100" cy="1324800"/>
              <a:chOff x="8321275" y="2721525"/>
              <a:chExt cx="218100" cy="1324800"/>
            </a:xfrm>
          </p:grpSpPr>
          <p:sp>
            <p:nvSpPr>
              <p:cNvPr id="197" name="Google Shape;197;p7"/>
              <p:cNvSpPr/>
              <p:nvPr/>
            </p:nvSpPr>
            <p:spPr>
              <a:xfrm>
                <a:off x="8321275" y="2721525"/>
                <a:ext cx="218100" cy="218100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280000" dist="28575">
                  <a:schemeClr val="dk1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198" name="Google Shape;198;p7"/>
              <p:cNvCxnSpPr>
                <a:stCxn id="197" idx="4"/>
              </p:cNvCxnSpPr>
              <p:nvPr/>
            </p:nvCxnSpPr>
            <p:spPr>
              <a:xfrm rot="5400000">
                <a:off x="7876975" y="3492975"/>
                <a:ext cx="1106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99" name="Google Shape;199;p7"/>
          <p:cNvSpPr txBox="1"/>
          <p:nvPr>
            <p:ph type="title"/>
          </p:nvPr>
        </p:nvSpPr>
        <p:spPr>
          <a:xfrm>
            <a:off x="713225" y="770500"/>
            <a:ext cx="4314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0" name="Google Shape;200;p7"/>
          <p:cNvSpPr txBox="1"/>
          <p:nvPr>
            <p:ph idx="1" type="subTitle"/>
          </p:nvPr>
        </p:nvSpPr>
        <p:spPr>
          <a:xfrm>
            <a:off x="713225" y="1409000"/>
            <a:ext cx="4314300" cy="29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01" name="Google Shape;201;p7"/>
          <p:cNvSpPr/>
          <p:nvPr>
            <p:ph idx="2" type="pic"/>
          </p:nvPr>
        </p:nvSpPr>
        <p:spPr>
          <a:xfrm>
            <a:off x="5440050" y="0"/>
            <a:ext cx="3703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204" name="Google Shape;204;p8"/>
          <p:cNvGrpSpPr/>
          <p:nvPr/>
        </p:nvGrpSpPr>
        <p:grpSpPr>
          <a:xfrm>
            <a:off x="-1132121" y="-541702"/>
            <a:ext cx="11105246" cy="5438552"/>
            <a:chOff x="-1132121" y="-541702"/>
            <a:chExt cx="11105246" cy="5438552"/>
          </a:xfrm>
        </p:grpSpPr>
        <p:sp>
          <p:nvSpPr>
            <p:cNvPr id="205" name="Google Shape;205;p8"/>
            <p:cNvSpPr/>
            <p:nvPr/>
          </p:nvSpPr>
          <p:spPr>
            <a:xfrm>
              <a:off x="8746888" y="3127250"/>
              <a:ext cx="1161000" cy="1161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8531713" y="2992862"/>
              <a:ext cx="510299" cy="510299"/>
            </a:xfrm>
            <a:custGeom>
              <a:rect b="b" l="l" r="r" t="t"/>
              <a:pathLst>
                <a:path extrusionOk="0" h="651" w="651">
                  <a:moveTo>
                    <a:pt x="651" y="404"/>
                  </a:moveTo>
                  <a:lnTo>
                    <a:pt x="651" y="247"/>
                  </a:lnTo>
                  <a:lnTo>
                    <a:pt x="586" y="247"/>
                  </a:lnTo>
                  <a:cubicBezTo>
                    <a:pt x="580" y="230"/>
                    <a:pt x="573" y="213"/>
                    <a:pt x="565" y="197"/>
                  </a:cubicBezTo>
                  <a:lnTo>
                    <a:pt x="612" y="151"/>
                  </a:lnTo>
                  <a:lnTo>
                    <a:pt x="501" y="40"/>
                  </a:lnTo>
                  <a:lnTo>
                    <a:pt x="454" y="86"/>
                  </a:lnTo>
                  <a:cubicBezTo>
                    <a:pt x="438" y="78"/>
                    <a:pt x="422" y="71"/>
                    <a:pt x="404" y="66"/>
                  </a:cubicBezTo>
                  <a:lnTo>
                    <a:pt x="404" y="0"/>
                  </a:lnTo>
                  <a:lnTo>
                    <a:pt x="247" y="0"/>
                  </a:lnTo>
                  <a:lnTo>
                    <a:pt x="247" y="66"/>
                  </a:lnTo>
                  <a:cubicBezTo>
                    <a:pt x="230" y="71"/>
                    <a:pt x="213" y="78"/>
                    <a:pt x="197" y="86"/>
                  </a:cubicBezTo>
                  <a:lnTo>
                    <a:pt x="151" y="40"/>
                  </a:lnTo>
                  <a:lnTo>
                    <a:pt x="40" y="151"/>
                  </a:lnTo>
                  <a:lnTo>
                    <a:pt x="86" y="197"/>
                  </a:lnTo>
                  <a:cubicBezTo>
                    <a:pt x="78" y="213"/>
                    <a:pt x="71" y="230"/>
                    <a:pt x="66" y="247"/>
                  </a:cubicBezTo>
                  <a:lnTo>
                    <a:pt x="0" y="247"/>
                  </a:lnTo>
                  <a:lnTo>
                    <a:pt x="0" y="404"/>
                  </a:lnTo>
                  <a:lnTo>
                    <a:pt x="66" y="404"/>
                  </a:lnTo>
                  <a:cubicBezTo>
                    <a:pt x="71" y="422"/>
                    <a:pt x="78" y="438"/>
                    <a:pt x="86" y="454"/>
                  </a:cubicBezTo>
                  <a:lnTo>
                    <a:pt x="40" y="501"/>
                  </a:lnTo>
                  <a:lnTo>
                    <a:pt x="151" y="611"/>
                  </a:lnTo>
                  <a:lnTo>
                    <a:pt x="197" y="565"/>
                  </a:lnTo>
                  <a:cubicBezTo>
                    <a:pt x="213" y="573"/>
                    <a:pt x="230" y="580"/>
                    <a:pt x="247" y="586"/>
                  </a:cubicBezTo>
                  <a:lnTo>
                    <a:pt x="247" y="651"/>
                  </a:lnTo>
                  <a:lnTo>
                    <a:pt x="404" y="651"/>
                  </a:lnTo>
                  <a:lnTo>
                    <a:pt x="404" y="586"/>
                  </a:lnTo>
                  <a:cubicBezTo>
                    <a:pt x="422" y="580"/>
                    <a:pt x="439" y="573"/>
                    <a:pt x="454" y="565"/>
                  </a:cubicBezTo>
                  <a:lnTo>
                    <a:pt x="501" y="611"/>
                  </a:lnTo>
                  <a:lnTo>
                    <a:pt x="612" y="501"/>
                  </a:lnTo>
                  <a:lnTo>
                    <a:pt x="565" y="454"/>
                  </a:lnTo>
                  <a:cubicBezTo>
                    <a:pt x="573" y="438"/>
                    <a:pt x="580" y="422"/>
                    <a:pt x="586" y="404"/>
                  </a:cubicBezTo>
                  <a:lnTo>
                    <a:pt x="651" y="404"/>
                  </a:lnTo>
                  <a:moveTo>
                    <a:pt x="325" y="440"/>
                  </a:moveTo>
                  <a:cubicBezTo>
                    <a:pt x="262" y="440"/>
                    <a:pt x="210" y="389"/>
                    <a:pt x="210" y="325"/>
                  </a:cubicBezTo>
                  <a:cubicBezTo>
                    <a:pt x="210" y="262"/>
                    <a:pt x="262" y="211"/>
                    <a:pt x="325" y="211"/>
                  </a:cubicBezTo>
                  <a:cubicBezTo>
                    <a:pt x="389" y="211"/>
                    <a:pt x="440" y="262"/>
                    <a:pt x="440" y="325"/>
                  </a:cubicBezTo>
                  <a:cubicBezTo>
                    <a:pt x="440" y="389"/>
                    <a:pt x="389" y="440"/>
                    <a:pt x="325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7" name="Google Shape;207;p8"/>
            <p:cNvGrpSpPr/>
            <p:nvPr/>
          </p:nvGrpSpPr>
          <p:grpSpPr>
            <a:xfrm>
              <a:off x="8539275" y="3791850"/>
              <a:ext cx="510300" cy="1105000"/>
              <a:chOff x="62646" y="2769450"/>
              <a:chExt cx="510300" cy="1105000"/>
            </a:xfrm>
          </p:grpSpPr>
          <p:sp>
            <p:nvSpPr>
              <p:cNvPr id="208" name="Google Shape;208;p8"/>
              <p:cNvSpPr/>
              <p:nvPr/>
            </p:nvSpPr>
            <p:spPr>
              <a:xfrm>
                <a:off x="62650" y="2769450"/>
                <a:ext cx="510275" cy="1105000"/>
              </a:xfrm>
              <a:custGeom>
                <a:rect b="b" l="l" r="r" t="t"/>
                <a:pathLst>
                  <a:path extrusionOk="0" h="891" w="1331">
                    <a:moveTo>
                      <a:pt x="0" y="0"/>
                    </a:moveTo>
                    <a:lnTo>
                      <a:pt x="1331" y="0"/>
                    </a:lnTo>
                    <a:lnTo>
                      <a:pt x="1331" y="891"/>
                    </a:lnTo>
                    <a:lnTo>
                      <a:pt x="0" y="8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9" name="Google Shape;209;p8"/>
              <p:cNvCxnSpPr/>
              <p:nvPr/>
            </p:nvCxnSpPr>
            <p:spPr>
              <a:xfrm>
                <a:off x="62646" y="2912597"/>
                <a:ext cx="51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10" name="Google Shape;210;p8"/>
              <p:cNvSpPr/>
              <p:nvPr/>
            </p:nvSpPr>
            <p:spPr>
              <a:xfrm>
                <a:off x="110652" y="2814829"/>
                <a:ext cx="41900" cy="42773"/>
              </a:xfrm>
              <a:custGeom>
                <a:rect b="b" l="l" r="r" t="t"/>
                <a:pathLst>
                  <a:path extrusionOk="0" h="49" w="48">
                    <a:moveTo>
                      <a:pt x="48" y="24"/>
                    </a:moveTo>
                    <a:cubicBezTo>
                      <a:pt x="48" y="28"/>
                      <a:pt x="47" y="32"/>
                      <a:pt x="45" y="36"/>
                    </a:cubicBezTo>
                    <a:cubicBezTo>
                      <a:pt x="43" y="39"/>
                      <a:pt x="39" y="43"/>
                      <a:pt x="36" y="45"/>
                    </a:cubicBezTo>
                    <a:cubicBezTo>
                      <a:pt x="32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2" y="1"/>
                      <a:pt x="36" y="3"/>
                    </a:cubicBezTo>
                    <a:cubicBezTo>
                      <a:pt x="39" y="5"/>
                      <a:pt x="43" y="8"/>
                      <a:pt x="45" y="12"/>
                    </a:cubicBezTo>
                    <a:cubicBezTo>
                      <a:pt x="47" y="16"/>
                      <a:pt x="48" y="20"/>
                      <a:pt x="48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210164" y="2814829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8" y="32"/>
                      <a:pt x="46" y="36"/>
                    </a:cubicBezTo>
                    <a:cubicBezTo>
                      <a:pt x="43" y="39"/>
                      <a:pt x="40" y="43"/>
                      <a:pt x="37" y="45"/>
                    </a:cubicBezTo>
                    <a:cubicBezTo>
                      <a:pt x="33" y="47"/>
                      <a:pt x="29" y="49"/>
                      <a:pt x="25" y="49"/>
                    </a:cubicBezTo>
                    <a:cubicBezTo>
                      <a:pt x="20" y="49"/>
                      <a:pt x="15" y="47"/>
                      <a:pt x="12" y="45"/>
                    </a:cubicBezTo>
                    <a:cubicBezTo>
                      <a:pt x="8" y="43"/>
                      <a:pt x="6" y="39"/>
                      <a:pt x="4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4" y="12"/>
                    </a:cubicBezTo>
                    <a:cubicBezTo>
                      <a:pt x="6" y="8"/>
                      <a:pt x="8" y="5"/>
                      <a:pt x="12" y="3"/>
                    </a:cubicBezTo>
                    <a:cubicBezTo>
                      <a:pt x="15" y="1"/>
                      <a:pt x="20" y="0"/>
                      <a:pt x="25" y="0"/>
                    </a:cubicBezTo>
                    <a:cubicBezTo>
                      <a:pt x="29" y="0"/>
                      <a:pt x="33" y="1"/>
                      <a:pt x="37" y="3"/>
                    </a:cubicBezTo>
                    <a:cubicBezTo>
                      <a:pt x="40" y="5"/>
                      <a:pt x="44" y="8"/>
                      <a:pt x="46" y="12"/>
                    </a:cubicBezTo>
                    <a:cubicBezTo>
                      <a:pt x="48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309675" y="2814829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7" y="32"/>
                      <a:pt x="45" y="36"/>
                    </a:cubicBezTo>
                    <a:cubicBezTo>
                      <a:pt x="43" y="39"/>
                      <a:pt x="40" y="43"/>
                      <a:pt x="36" y="45"/>
                    </a:cubicBezTo>
                    <a:cubicBezTo>
                      <a:pt x="33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3" y="1"/>
                      <a:pt x="36" y="3"/>
                    </a:cubicBezTo>
                    <a:cubicBezTo>
                      <a:pt x="40" y="5"/>
                      <a:pt x="43" y="8"/>
                      <a:pt x="45" y="12"/>
                    </a:cubicBezTo>
                    <a:cubicBezTo>
                      <a:pt x="47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3" name="Google Shape;213;p8"/>
            <p:cNvSpPr/>
            <p:nvPr/>
          </p:nvSpPr>
          <p:spPr>
            <a:xfrm>
              <a:off x="-1132121" y="3665375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7615725" y="-541702"/>
              <a:ext cx="2357400" cy="1081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7615725" y="252125"/>
              <a:ext cx="683700" cy="68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16" name="Google Shape;216;p8"/>
            <p:cNvGrpSpPr/>
            <p:nvPr/>
          </p:nvGrpSpPr>
          <p:grpSpPr>
            <a:xfrm flipH="1" rot="5400000">
              <a:off x="-358934" y="3006276"/>
              <a:ext cx="1603833" cy="338561"/>
              <a:chOff x="294065" y="4525659"/>
              <a:chExt cx="1603833" cy="338561"/>
            </a:xfrm>
          </p:grpSpPr>
          <p:sp>
            <p:nvSpPr>
              <p:cNvPr id="217" name="Google Shape;217;p8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8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8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8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8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8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8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8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8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8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6" name="Google Shape;24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47" name="Google Shape;247;p9"/>
          <p:cNvGrpSpPr/>
          <p:nvPr/>
        </p:nvGrpSpPr>
        <p:grpSpPr>
          <a:xfrm>
            <a:off x="-175775" y="-514125"/>
            <a:ext cx="10055100" cy="5520525"/>
            <a:chOff x="-175775" y="-514125"/>
            <a:chExt cx="10055100" cy="5520525"/>
          </a:xfrm>
        </p:grpSpPr>
        <p:grpSp>
          <p:nvGrpSpPr>
            <p:cNvPr id="248" name="Google Shape;248;p9"/>
            <p:cNvGrpSpPr/>
            <p:nvPr/>
          </p:nvGrpSpPr>
          <p:grpSpPr>
            <a:xfrm flipH="1" rot="10800000">
              <a:off x="7273425" y="181325"/>
              <a:ext cx="878700" cy="212400"/>
              <a:chOff x="713225" y="181325"/>
              <a:chExt cx="878700" cy="212400"/>
            </a:xfrm>
          </p:grpSpPr>
          <p:sp>
            <p:nvSpPr>
              <p:cNvPr id="249" name="Google Shape;249;p9"/>
              <p:cNvSpPr/>
              <p:nvPr/>
            </p:nvSpPr>
            <p:spPr>
              <a:xfrm>
                <a:off x="713225" y="181325"/>
                <a:ext cx="878700" cy="2124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713225" y="181325"/>
                <a:ext cx="212400" cy="212400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251" name="Google Shape;251;p9"/>
            <p:cNvSpPr/>
            <p:nvPr/>
          </p:nvSpPr>
          <p:spPr>
            <a:xfrm flipH="1" rot="-5400000">
              <a:off x="-744125" y="54225"/>
              <a:ext cx="2357400" cy="12207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 flipH="1">
              <a:off x="7521925" y="3218175"/>
              <a:ext cx="2357400" cy="12207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53" name="Google Shape;253;p9"/>
            <p:cNvGrpSpPr/>
            <p:nvPr/>
          </p:nvGrpSpPr>
          <p:grpSpPr>
            <a:xfrm flipH="1">
              <a:off x="417388" y="3836550"/>
              <a:ext cx="591653" cy="1081200"/>
              <a:chOff x="7224259" y="2787025"/>
              <a:chExt cx="591653" cy="1081200"/>
            </a:xfrm>
          </p:grpSpPr>
          <p:sp>
            <p:nvSpPr>
              <p:cNvPr id="254" name="Google Shape;254;p9"/>
              <p:cNvSpPr/>
              <p:nvPr/>
            </p:nvSpPr>
            <p:spPr>
              <a:xfrm>
                <a:off x="7224263" y="2787025"/>
                <a:ext cx="591649" cy="1081200"/>
              </a:xfrm>
              <a:custGeom>
                <a:rect b="b" l="l" r="r" t="t"/>
                <a:pathLst>
                  <a:path extrusionOk="0" h="891" w="1331">
                    <a:moveTo>
                      <a:pt x="0" y="0"/>
                    </a:moveTo>
                    <a:lnTo>
                      <a:pt x="1331" y="0"/>
                    </a:lnTo>
                    <a:lnTo>
                      <a:pt x="1331" y="891"/>
                    </a:lnTo>
                    <a:lnTo>
                      <a:pt x="0" y="8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5" name="Google Shape;255;p9"/>
              <p:cNvCxnSpPr/>
              <p:nvPr/>
            </p:nvCxnSpPr>
            <p:spPr>
              <a:xfrm>
                <a:off x="7224259" y="2930184"/>
                <a:ext cx="591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6" name="Google Shape;256;p9"/>
              <p:cNvSpPr/>
              <p:nvPr/>
            </p:nvSpPr>
            <p:spPr>
              <a:xfrm>
                <a:off x="7272265" y="2832416"/>
                <a:ext cx="41900" cy="42773"/>
              </a:xfrm>
              <a:custGeom>
                <a:rect b="b" l="l" r="r" t="t"/>
                <a:pathLst>
                  <a:path extrusionOk="0" h="49" w="48">
                    <a:moveTo>
                      <a:pt x="48" y="24"/>
                    </a:moveTo>
                    <a:cubicBezTo>
                      <a:pt x="48" y="28"/>
                      <a:pt x="47" y="32"/>
                      <a:pt x="45" y="36"/>
                    </a:cubicBezTo>
                    <a:cubicBezTo>
                      <a:pt x="43" y="39"/>
                      <a:pt x="39" y="43"/>
                      <a:pt x="36" y="45"/>
                    </a:cubicBezTo>
                    <a:cubicBezTo>
                      <a:pt x="32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2" y="1"/>
                      <a:pt x="36" y="3"/>
                    </a:cubicBezTo>
                    <a:cubicBezTo>
                      <a:pt x="39" y="5"/>
                      <a:pt x="43" y="8"/>
                      <a:pt x="45" y="12"/>
                    </a:cubicBezTo>
                    <a:cubicBezTo>
                      <a:pt x="47" y="16"/>
                      <a:pt x="48" y="20"/>
                      <a:pt x="48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9"/>
              <p:cNvSpPr/>
              <p:nvPr/>
            </p:nvSpPr>
            <p:spPr>
              <a:xfrm>
                <a:off x="7371776" y="2832416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8" y="32"/>
                      <a:pt x="46" y="36"/>
                    </a:cubicBezTo>
                    <a:cubicBezTo>
                      <a:pt x="43" y="39"/>
                      <a:pt x="40" y="43"/>
                      <a:pt x="37" y="45"/>
                    </a:cubicBezTo>
                    <a:cubicBezTo>
                      <a:pt x="33" y="47"/>
                      <a:pt x="29" y="49"/>
                      <a:pt x="25" y="49"/>
                    </a:cubicBezTo>
                    <a:cubicBezTo>
                      <a:pt x="20" y="49"/>
                      <a:pt x="15" y="47"/>
                      <a:pt x="12" y="45"/>
                    </a:cubicBezTo>
                    <a:cubicBezTo>
                      <a:pt x="8" y="43"/>
                      <a:pt x="6" y="39"/>
                      <a:pt x="4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4" y="12"/>
                    </a:cubicBezTo>
                    <a:cubicBezTo>
                      <a:pt x="6" y="8"/>
                      <a:pt x="8" y="5"/>
                      <a:pt x="12" y="3"/>
                    </a:cubicBezTo>
                    <a:cubicBezTo>
                      <a:pt x="15" y="1"/>
                      <a:pt x="20" y="0"/>
                      <a:pt x="25" y="0"/>
                    </a:cubicBezTo>
                    <a:cubicBezTo>
                      <a:pt x="29" y="0"/>
                      <a:pt x="33" y="1"/>
                      <a:pt x="37" y="3"/>
                    </a:cubicBezTo>
                    <a:cubicBezTo>
                      <a:pt x="40" y="5"/>
                      <a:pt x="44" y="8"/>
                      <a:pt x="46" y="12"/>
                    </a:cubicBezTo>
                    <a:cubicBezTo>
                      <a:pt x="48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>
                <a:off x="7471288" y="2832416"/>
                <a:ext cx="42773" cy="42773"/>
              </a:xfrm>
              <a:custGeom>
                <a:rect b="b" l="l" r="r" t="t"/>
                <a:pathLst>
                  <a:path extrusionOk="0" h="49" w="49">
                    <a:moveTo>
                      <a:pt x="49" y="24"/>
                    </a:moveTo>
                    <a:cubicBezTo>
                      <a:pt x="49" y="28"/>
                      <a:pt x="47" y="32"/>
                      <a:pt x="45" y="36"/>
                    </a:cubicBezTo>
                    <a:cubicBezTo>
                      <a:pt x="43" y="39"/>
                      <a:pt x="40" y="43"/>
                      <a:pt x="36" y="45"/>
                    </a:cubicBezTo>
                    <a:cubicBezTo>
                      <a:pt x="33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3" y="1"/>
                      <a:pt x="36" y="3"/>
                    </a:cubicBezTo>
                    <a:cubicBezTo>
                      <a:pt x="40" y="5"/>
                      <a:pt x="43" y="8"/>
                      <a:pt x="45" y="12"/>
                    </a:cubicBezTo>
                    <a:cubicBezTo>
                      <a:pt x="47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2150" spcFirstLastPara="1" rIns="9215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9" name="Google Shape;259;p9"/>
            <p:cNvSpPr/>
            <p:nvPr/>
          </p:nvSpPr>
          <p:spPr>
            <a:xfrm flipH="1" rot="10800000">
              <a:off x="8384500" y="3529800"/>
              <a:ext cx="218100" cy="218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28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60" name="Google Shape;260;p9"/>
            <p:cNvCxnSpPr>
              <a:stCxn id="259" idx="0"/>
            </p:cNvCxnSpPr>
            <p:nvPr/>
          </p:nvCxnSpPr>
          <p:spPr>
            <a:xfrm>
              <a:off x="8493550" y="3747900"/>
              <a:ext cx="0" cy="1258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1" name="Google Shape;261;p9"/>
            <p:cNvGrpSpPr/>
            <p:nvPr/>
          </p:nvGrpSpPr>
          <p:grpSpPr>
            <a:xfrm>
              <a:off x="816201" y="370226"/>
              <a:ext cx="1603833" cy="338561"/>
              <a:chOff x="294065" y="4525659"/>
              <a:chExt cx="1603833" cy="338561"/>
            </a:xfrm>
          </p:grpSpPr>
          <p:sp>
            <p:nvSpPr>
              <p:cNvPr id="262" name="Google Shape;262;p9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9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9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9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9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9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9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9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9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rect b="b" l="l" r="r" t="t"/>
                <a:pathLst>
                  <a:path extrusionOk="0" h="29" w="29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9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9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9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9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9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9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9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9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rect b="b" l="l" r="r" t="t"/>
                <a:pathLst>
                  <a:path extrusionOk="0" h="29" w="3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10"/>
          <p:cNvSpPr txBox="1"/>
          <p:nvPr>
            <p:ph type="title"/>
          </p:nvPr>
        </p:nvSpPr>
        <p:spPr>
          <a:xfrm>
            <a:off x="713225" y="4181975"/>
            <a:ext cx="7717500" cy="4221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toryset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30"/>
          <p:cNvSpPr txBox="1"/>
          <p:nvPr>
            <p:ph type="ctrTitle"/>
          </p:nvPr>
        </p:nvSpPr>
        <p:spPr>
          <a:xfrm>
            <a:off x="713225" y="1255325"/>
            <a:ext cx="5177100" cy="175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r>
              <a:rPr lang="en"/>
              <a:t> </a:t>
            </a:r>
            <a:r>
              <a:rPr lang="en">
                <a:latin typeface="Manrope Light"/>
                <a:ea typeface="Manrope Light"/>
                <a:cs typeface="Manrope Light"/>
                <a:sym typeface="Manrope Light"/>
              </a:rPr>
              <a:t>Portfolio </a:t>
            </a:r>
            <a:endParaRPr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881" name="Google Shape;881;p30"/>
          <p:cNvSpPr txBox="1"/>
          <p:nvPr>
            <p:ph idx="1" type="subTitle"/>
          </p:nvPr>
        </p:nvSpPr>
        <p:spPr>
          <a:xfrm>
            <a:off x="713225" y="3203275"/>
            <a:ext cx="2557800" cy="10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Lucia Diaz, PhD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Senior Researcher in Human-Centered Studies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Seattle, WA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June 2025</a:t>
            </a:r>
            <a:endParaRPr sz="1000"/>
          </a:p>
        </p:txBody>
      </p:sp>
      <p:sp>
        <p:nvSpPr>
          <p:cNvPr id="882" name="Google Shape;882;p30"/>
          <p:cNvSpPr/>
          <p:nvPr/>
        </p:nvSpPr>
        <p:spPr>
          <a:xfrm rot="-5400000">
            <a:off x="5960004" y="-463975"/>
            <a:ext cx="2357400" cy="1081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83" name="Google Shape;883;p30"/>
          <p:cNvGrpSpPr/>
          <p:nvPr/>
        </p:nvGrpSpPr>
        <p:grpSpPr>
          <a:xfrm>
            <a:off x="5694491" y="2184438"/>
            <a:ext cx="3186709" cy="2799521"/>
            <a:chOff x="5694491" y="2184438"/>
            <a:chExt cx="3186709" cy="2799521"/>
          </a:xfrm>
        </p:grpSpPr>
        <p:grpSp>
          <p:nvGrpSpPr>
            <p:cNvPr id="884" name="Google Shape;884;p30"/>
            <p:cNvGrpSpPr/>
            <p:nvPr/>
          </p:nvGrpSpPr>
          <p:grpSpPr>
            <a:xfrm>
              <a:off x="5694491" y="2184438"/>
              <a:ext cx="2894034" cy="2799521"/>
              <a:chOff x="5694491" y="2184438"/>
              <a:chExt cx="2894034" cy="2799521"/>
            </a:xfrm>
          </p:grpSpPr>
          <p:grpSp>
            <p:nvGrpSpPr>
              <p:cNvPr id="885" name="Google Shape;885;p30"/>
              <p:cNvGrpSpPr/>
              <p:nvPr/>
            </p:nvGrpSpPr>
            <p:grpSpPr>
              <a:xfrm>
                <a:off x="7996879" y="2184438"/>
                <a:ext cx="591646" cy="720033"/>
                <a:chOff x="3883186" y="1687261"/>
                <a:chExt cx="465900" cy="567000"/>
              </a:xfrm>
            </p:grpSpPr>
            <p:cxnSp>
              <p:nvCxnSpPr>
                <p:cNvPr id="886" name="Google Shape;886;p30"/>
                <p:cNvCxnSpPr/>
                <p:nvPr/>
              </p:nvCxnSpPr>
              <p:spPr>
                <a:xfrm>
                  <a:off x="4116580" y="1687261"/>
                  <a:ext cx="0" cy="567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87" name="Google Shape;887;p30"/>
                <p:cNvCxnSpPr/>
                <p:nvPr/>
              </p:nvCxnSpPr>
              <p:spPr>
                <a:xfrm rot="10800000">
                  <a:off x="3883186" y="1970346"/>
                  <a:ext cx="465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88" name="Google Shape;888;p30"/>
                <p:cNvCxnSpPr/>
                <p:nvPr/>
              </p:nvCxnSpPr>
              <p:spPr>
                <a:xfrm flipH="1">
                  <a:off x="3952046" y="1806534"/>
                  <a:ext cx="329100" cy="3285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89" name="Google Shape;889;p30"/>
                <p:cNvCxnSpPr/>
                <p:nvPr/>
              </p:nvCxnSpPr>
              <p:spPr>
                <a:xfrm rot="10800000">
                  <a:off x="3952046" y="1806413"/>
                  <a:ext cx="329100" cy="3285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90" name="Google Shape;890;p30"/>
              <p:cNvGrpSpPr/>
              <p:nvPr/>
            </p:nvGrpSpPr>
            <p:grpSpPr>
              <a:xfrm>
                <a:off x="5694491" y="4263925"/>
                <a:ext cx="591646" cy="720033"/>
                <a:chOff x="3883186" y="1687261"/>
                <a:chExt cx="465900" cy="567000"/>
              </a:xfrm>
            </p:grpSpPr>
            <p:cxnSp>
              <p:nvCxnSpPr>
                <p:cNvPr id="891" name="Google Shape;891;p30"/>
                <p:cNvCxnSpPr/>
                <p:nvPr/>
              </p:nvCxnSpPr>
              <p:spPr>
                <a:xfrm>
                  <a:off x="4116580" y="1687261"/>
                  <a:ext cx="0" cy="567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92" name="Google Shape;892;p30"/>
                <p:cNvCxnSpPr/>
                <p:nvPr/>
              </p:nvCxnSpPr>
              <p:spPr>
                <a:xfrm rot="10800000">
                  <a:off x="3883186" y="1970346"/>
                  <a:ext cx="465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93" name="Google Shape;893;p30"/>
                <p:cNvCxnSpPr/>
                <p:nvPr/>
              </p:nvCxnSpPr>
              <p:spPr>
                <a:xfrm flipH="1">
                  <a:off x="3952046" y="1806534"/>
                  <a:ext cx="329100" cy="3285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94" name="Google Shape;894;p30"/>
                <p:cNvCxnSpPr/>
                <p:nvPr/>
              </p:nvCxnSpPr>
              <p:spPr>
                <a:xfrm rot="10800000">
                  <a:off x="3952046" y="1806413"/>
                  <a:ext cx="329100" cy="3285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895" name="Google Shape;895;p30"/>
            <p:cNvGrpSpPr/>
            <p:nvPr/>
          </p:nvGrpSpPr>
          <p:grpSpPr>
            <a:xfrm>
              <a:off x="6846808" y="2758450"/>
              <a:ext cx="2034392" cy="2073275"/>
              <a:chOff x="6846808" y="2758450"/>
              <a:chExt cx="2034392" cy="2073275"/>
            </a:xfrm>
          </p:grpSpPr>
          <p:grpSp>
            <p:nvGrpSpPr>
              <p:cNvPr id="896" name="Google Shape;896;p30"/>
              <p:cNvGrpSpPr/>
              <p:nvPr/>
            </p:nvGrpSpPr>
            <p:grpSpPr>
              <a:xfrm>
                <a:off x="7821600" y="4151575"/>
                <a:ext cx="1059600" cy="508800"/>
                <a:chOff x="7250950" y="3409525"/>
                <a:chExt cx="1059600" cy="508800"/>
              </a:xfrm>
            </p:grpSpPr>
            <p:sp>
              <p:nvSpPr>
                <p:cNvPr id="897" name="Google Shape;897;p30"/>
                <p:cNvSpPr/>
                <p:nvPr/>
              </p:nvSpPr>
              <p:spPr>
                <a:xfrm>
                  <a:off x="7250950" y="3409525"/>
                  <a:ext cx="1059600" cy="5088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cxnSp>
              <p:nvCxnSpPr>
                <p:cNvPr id="898" name="Google Shape;898;p30"/>
                <p:cNvCxnSpPr/>
                <p:nvPr/>
              </p:nvCxnSpPr>
              <p:spPr>
                <a:xfrm flipH="1" rot="10800000">
                  <a:off x="7664211" y="3572500"/>
                  <a:ext cx="557100" cy="2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899" name="Google Shape;899;p30"/>
                <p:cNvSpPr/>
                <p:nvPr/>
              </p:nvSpPr>
              <p:spPr>
                <a:xfrm>
                  <a:off x="7340188" y="3529825"/>
                  <a:ext cx="268200" cy="268200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cxnSp>
              <p:nvCxnSpPr>
                <p:cNvPr id="900" name="Google Shape;900;p30"/>
                <p:cNvCxnSpPr/>
                <p:nvPr/>
              </p:nvCxnSpPr>
              <p:spPr>
                <a:xfrm flipH="1" rot="10800000">
                  <a:off x="7664211" y="3636750"/>
                  <a:ext cx="557100" cy="2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01" name="Google Shape;901;p30"/>
                <p:cNvCxnSpPr/>
                <p:nvPr/>
              </p:nvCxnSpPr>
              <p:spPr>
                <a:xfrm flipH="1" rot="10800000">
                  <a:off x="7664211" y="3765650"/>
                  <a:ext cx="557100" cy="2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02" name="Google Shape;902;p30"/>
                <p:cNvCxnSpPr/>
                <p:nvPr/>
              </p:nvCxnSpPr>
              <p:spPr>
                <a:xfrm flipH="1" rot="10800000">
                  <a:off x="7664211" y="3701200"/>
                  <a:ext cx="557100" cy="2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03" name="Google Shape;903;p30"/>
              <p:cNvGrpSpPr/>
              <p:nvPr/>
            </p:nvGrpSpPr>
            <p:grpSpPr>
              <a:xfrm>
                <a:off x="6891059" y="2758450"/>
                <a:ext cx="591653" cy="1081200"/>
                <a:chOff x="7224259" y="2787025"/>
                <a:chExt cx="591653" cy="1081200"/>
              </a:xfrm>
            </p:grpSpPr>
            <p:sp>
              <p:nvSpPr>
                <p:cNvPr id="904" name="Google Shape;904;p30"/>
                <p:cNvSpPr/>
                <p:nvPr/>
              </p:nvSpPr>
              <p:spPr>
                <a:xfrm>
                  <a:off x="7224263" y="2787025"/>
                  <a:ext cx="591649" cy="1081200"/>
                </a:xfrm>
                <a:custGeom>
                  <a:rect b="b" l="l" r="r" t="t"/>
                  <a:pathLst>
                    <a:path extrusionOk="0" h="891" w="1331">
                      <a:moveTo>
                        <a:pt x="0" y="0"/>
                      </a:moveTo>
                      <a:lnTo>
                        <a:pt x="1331" y="0"/>
                      </a:lnTo>
                      <a:lnTo>
                        <a:pt x="1331" y="891"/>
                      </a:lnTo>
                      <a:lnTo>
                        <a:pt x="0" y="8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905" name="Google Shape;905;p30"/>
                <p:cNvCxnSpPr/>
                <p:nvPr/>
              </p:nvCxnSpPr>
              <p:spPr>
                <a:xfrm>
                  <a:off x="7224259" y="2930184"/>
                  <a:ext cx="591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906" name="Google Shape;906;p30"/>
                <p:cNvSpPr/>
                <p:nvPr/>
              </p:nvSpPr>
              <p:spPr>
                <a:xfrm>
                  <a:off x="7272265" y="2832416"/>
                  <a:ext cx="41900" cy="42773"/>
                </a:xfrm>
                <a:custGeom>
                  <a:rect b="b" l="l" r="r" t="t"/>
                  <a:pathLst>
                    <a:path extrusionOk="0" h="49" w="48">
                      <a:moveTo>
                        <a:pt x="48" y="24"/>
                      </a:moveTo>
                      <a:cubicBezTo>
                        <a:pt x="48" y="28"/>
                        <a:pt x="47" y="32"/>
                        <a:pt x="45" y="36"/>
                      </a:cubicBezTo>
                      <a:cubicBezTo>
                        <a:pt x="43" y="39"/>
                        <a:pt x="39" y="43"/>
                        <a:pt x="36" y="45"/>
                      </a:cubicBezTo>
                      <a:cubicBezTo>
                        <a:pt x="32" y="47"/>
                        <a:pt x="28" y="49"/>
                        <a:pt x="24" y="49"/>
                      </a:cubicBezTo>
                      <a:cubicBezTo>
                        <a:pt x="20" y="49"/>
                        <a:pt x="16" y="47"/>
                        <a:pt x="12" y="45"/>
                      </a:cubicBezTo>
                      <a:cubicBezTo>
                        <a:pt x="8" y="43"/>
                        <a:pt x="5" y="39"/>
                        <a:pt x="3" y="36"/>
                      </a:cubicBezTo>
                      <a:cubicBezTo>
                        <a:pt x="1" y="32"/>
                        <a:pt x="0" y="28"/>
                        <a:pt x="0" y="24"/>
                      </a:cubicBezTo>
                      <a:cubicBezTo>
                        <a:pt x="0" y="20"/>
                        <a:pt x="1" y="16"/>
                        <a:pt x="3" y="12"/>
                      </a:cubicBezTo>
                      <a:cubicBezTo>
                        <a:pt x="5" y="8"/>
                        <a:pt x="8" y="5"/>
                        <a:pt x="12" y="3"/>
                      </a:cubicBezTo>
                      <a:cubicBezTo>
                        <a:pt x="16" y="1"/>
                        <a:pt x="20" y="0"/>
                        <a:pt x="24" y="0"/>
                      </a:cubicBezTo>
                      <a:cubicBezTo>
                        <a:pt x="28" y="0"/>
                        <a:pt x="32" y="1"/>
                        <a:pt x="36" y="3"/>
                      </a:cubicBezTo>
                      <a:cubicBezTo>
                        <a:pt x="39" y="5"/>
                        <a:pt x="43" y="8"/>
                        <a:pt x="45" y="12"/>
                      </a:cubicBezTo>
                      <a:cubicBezTo>
                        <a:pt x="47" y="16"/>
                        <a:pt x="48" y="20"/>
                        <a:pt x="48" y="24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2150" spcFirstLastPara="1" rIns="9215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7" name="Google Shape;907;p30"/>
                <p:cNvSpPr/>
                <p:nvPr/>
              </p:nvSpPr>
              <p:spPr>
                <a:xfrm>
                  <a:off x="7371776" y="2832416"/>
                  <a:ext cx="42773" cy="42773"/>
                </a:xfrm>
                <a:custGeom>
                  <a:rect b="b" l="l" r="r" t="t"/>
                  <a:pathLst>
                    <a:path extrusionOk="0" h="49" w="49">
                      <a:moveTo>
                        <a:pt x="49" y="24"/>
                      </a:moveTo>
                      <a:cubicBezTo>
                        <a:pt x="49" y="28"/>
                        <a:pt x="48" y="32"/>
                        <a:pt x="46" y="36"/>
                      </a:cubicBezTo>
                      <a:cubicBezTo>
                        <a:pt x="43" y="39"/>
                        <a:pt x="40" y="43"/>
                        <a:pt x="37" y="45"/>
                      </a:cubicBezTo>
                      <a:cubicBezTo>
                        <a:pt x="33" y="47"/>
                        <a:pt x="29" y="49"/>
                        <a:pt x="25" y="49"/>
                      </a:cubicBezTo>
                      <a:cubicBezTo>
                        <a:pt x="20" y="49"/>
                        <a:pt x="15" y="47"/>
                        <a:pt x="12" y="45"/>
                      </a:cubicBezTo>
                      <a:cubicBezTo>
                        <a:pt x="8" y="43"/>
                        <a:pt x="6" y="39"/>
                        <a:pt x="4" y="36"/>
                      </a:cubicBezTo>
                      <a:cubicBezTo>
                        <a:pt x="1" y="32"/>
                        <a:pt x="0" y="28"/>
                        <a:pt x="0" y="24"/>
                      </a:cubicBezTo>
                      <a:cubicBezTo>
                        <a:pt x="0" y="20"/>
                        <a:pt x="1" y="16"/>
                        <a:pt x="4" y="12"/>
                      </a:cubicBezTo>
                      <a:cubicBezTo>
                        <a:pt x="6" y="8"/>
                        <a:pt x="8" y="5"/>
                        <a:pt x="12" y="3"/>
                      </a:cubicBezTo>
                      <a:cubicBezTo>
                        <a:pt x="15" y="1"/>
                        <a:pt x="20" y="0"/>
                        <a:pt x="25" y="0"/>
                      </a:cubicBezTo>
                      <a:cubicBezTo>
                        <a:pt x="29" y="0"/>
                        <a:pt x="33" y="1"/>
                        <a:pt x="37" y="3"/>
                      </a:cubicBezTo>
                      <a:cubicBezTo>
                        <a:pt x="40" y="5"/>
                        <a:pt x="44" y="8"/>
                        <a:pt x="46" y="12"/>
                      </a:cubicBezTo>
                      <a:cubicBezTo>
                        <a:pt x="48" y="16"/>
                        <a:pt x="49" y="20"/>
                        <a:pt x="49" y="24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2150" spcFirstLastPara="1" rIns="9215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8" name="Google Shape;908;p30"/>
                <p:cNvSpPr/>
                <p:nvPr/>
              </p:nvSpPr>
              <p:spPr>
                <a:xfrm>
                  <a:off x="7471288" y="2832416"/>
                  <a:ext cx="42773" cy="42773"/>
                </a:xfrm>
                <a:custGeom>
                  <a:rect b="b" l="l" r="r" t="t"/>
                  <a:pathLst>
                    <a:path extrusionOk="0" h="49" w="49">
                      <a:moveTo>
                        <a:pt x="49" y="24"/>
                      </a:moveTo>
                      <a:cubicBezTo>
                        <a:pt x="49" y="28"/>
                        <a:pt x="47" y="32"/>
                        <a:pt x="45" y="36"/>
                      </a:cubicBezTo>
                      <a:cubicBezTo>
                        <a:pt x="43" y="39"/>
                        <a:pt x="40" y="43"/>
                        <a:pt x="36" y="45"/>
                      </a:cubicBezTo>
                      <a:cubicBezTo>
                        <a:pt x="33" y="47"/>
                        <a:pt x="28" y="49"/>
                        <a:pt x="24" y="49"/>
                      </a:cubicBezTo>
                      <a:cubicBezTo>
                        <a:pt x="20" y="49"/>
                        <a:pt x="16" y="47"/>
                        <a:pt x="12" y="45"/>
                      </a:cubicBezTo>
                      <a:cubicBezTo>
                        <a:pt x="8" y="43"/>
                        <a:pt x="5" y="39"/>
                        <a:pt x="3" y="36"/>
                      </a:cubicBezTo>
                      <a:cubicBezTo>
                        <a:pt x="1" y="32"/>
                        <a:pt x="0" y="28"/>
                        <a:pt x="0" y="24"/>
                      </a:cubicBezTo>
                      <a:cubicBezTo>
                        <a:pt x="0" y="20"/>
                        <a:pt x="1" y="16"/>
                        <a:pt x="3" y="12"/>
                      </a:cubicBezTo>
                      <a:cubicBezTo>
                        <a:pt x="5" y="8"/>
                        <a:pt x="8" y="5"/>
                        <a:pt x="12" y="3"/>
                      </a:cubicBezTo>
                      <a:cubicBezTo>
                        <a:pt x="16" y="1"/>
                        <a:pt x="20" y="0"/>
                        <a:pt x="24" y="0"/>
                      </a:cubicBezTo>
                      <a:cubicBezTo>
                        <a:pt x="28" y="0"/>
                        <a:pt x="33" y="1"/>
                        <a:pt x="36" y="3"/>
                      </a:cubicBezTo>
                      <a:cubicBezTo>
                        <a:pt x="40" y="5"/>
                        <a:pt x="43" y="8"/>
                        <a:pt x="45" y="12"/>
                      </a:cubicBezTo>
                      <a:cubicBezTo>
                        <a:pt x="47" y="16"/>
                        <a:pt x="49" y="20"/>
                        <a:pt x="49" y="24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2150" spcFirstLastPara="1" rIns="9215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9" name="Google Shape;909;p30"/>
              <p:cNvGrpSpPr/>
              <p:nvPr/>
            </p:nvGrpSpPr>
            <p:grpSpPr>
              <a:xfrm>
                <a:off x="7769118" y="3326074"/>
                <a:ext cx="661665" cy="348296"/>
                <a:chOff x="7965318" y="3354649"/>
                <a:chExt cx="661665" cy="348296"/>
              </a:xfrm>
            </p:grpSpPr>
            <p:sp>
              <p:nvSpPr>
                <p:cNvPr id="910" name="Google Shape;910;p30"/>
                <p:cNvSpPr/>
                <p:nvPr/>
              </p:nvSpPr>
              <p:spPr>
                <a:xfrm>
                  <a:off x="7965318" y="3354649"/>
                  <a:ext cx="661665" cy="348296"/>
                </a:xfrm>
                <a:custGeom>
                  <a:rect b="b" l="l" r="r" t="t"/>
                  <a:pathLst>
                    <a:path extrusionOk="0" h="399" w="758">
                      <a:moveTo>
                        <a:pt x="0" y="0"/>
                      </a:moveTo>
                      <a:lnTo>
                        <a:pt x="758" y="0"/>
                      </a:lnTo>
                      <a:lnTo>
                        <a:pt x="758" y="399"/>
                      </a:lnTo>
                      <a:lnTo>
                        <a:pt x="0" y="3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1" name="Google Shape;911;p30"/>
                <p:cNvSpPr/>
                <p:nvPr/>
              </p:nvSpPr>
              <p:spPr>
                <a:xfrm>
                  <a:off x="8113713" y="3437577"/>
                  <a:ext cx="105622" cy="182441"/>
                </a:xfrm>
                <a:custGeom>
                  <a:rect b="b" l="l" r="r" t="t"/>
                  <a:pathLst>
                    <a:path extrusionOk="0" fill="none" h="209" w="121">
                      <a:moveTo>
                        <a:pt x="121" y="0"/>
                      </a:moveTo>
                      <a:lnTo>
                        <a:pt x="0" y="104"/>
                      </a:lnTo>
                      <a:lnTo>
                        <a:pt x="121" y="209"/>
                      </a:ln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1" anchor="ctr" bIns="28075" lIns="92150" spcFirstLastPara="1" rIns="92150" wrap="square" tIns="280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2" name="Google Shape;912;p30"/>
                <p:cNvSpPr/>
                <p:nvPr/>
              </p:nvSpPr>
              <p:spPr>
                <a:xfrm>
                  <a:off x="8372967" y="3437577"/>
                  <a:ext cx="105622" cy="182441"/>
                </a:xfrm>
                <a:custGeom>
                  <a:rect b="b" l="l" r="r" t="t"/>
                  <a:pathLst>
                    <a:path extrusionOk="0" fill="none" h="209" w="121">
                      <a:moveTo>
                        <a:pt x="0" y="0"/>
                      </a:moveTo>
                      <a:lnTo>
                        <a:pt x="121" y="104"/>
                      </a:lnTo>
                      <a:lnTo>
                        <a:pt x="0" y="209"/>
                      </a:ln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1" anchor="ctr" bIns="28075" lIns="92150" spcFirstLastPara="1" rIns="92150" wrap="square" tIns="280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913" name="Google Shape;913;p30"/>
                <p:cNvCxnSpPr/>
                <p:nvPr/>
              </p:nvCxnSpPr>
              <p:spPr>
                <a:xfrm flipH="1">
                  <a:off x="8269156" y="3437577"/>
                  <a:ext cx="61038" cy="18268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14" name="Google Shape;914;p30"/>
              <p:cNvGrpSpPr/>
              <p:nvPr/>
            </p:nvGrpSpPr>
            <p:grpSpPr>
              <a:xfrm>
                <a:off x="6846808" y="4151575"/>
                <a:ext cx="680150" cy="680150"/>
                <a:chOff x="5268533" y="3923850"/>
                <a:chExt cx="680150" cy="680150"/>
              </a:xfrm>
            </p:grpSpPr>
            <p:sp>
              <p:nvSpPr>
                <p:cNvPr id="915" name="Google Shape;915;p30"/>
                <p:cNvSpPr/>
                <p:nvPr/>
              </p:nvSpPr>
              <p:spPr>
                <a:xfrm>
                  <a:off x="5268533" y="3923850"/>
                  <a:ext cx="680150" cy="680150"/>
                </a:xfrm>
                <a:custGeom>
                  <a:rect b="b" l="l" r="r" t="t"/>
                  <a:pathLst>
                    <a:path extrusionOk="0" h="693" w="693">
                      <a:moveTo>
                        <a:pt x="693" y="346"/>
                      </a:moveTo>
                      <a:cubicBezTo>
                        <a:pt x="693" y="407"/>
                        <a:pt x="677" y="467"/>
                        <a:pt x="647" y="519"/>
                      </a:cubicBezTo>
                      <a:cubicBezTo>
                        <a:pt x="617" y="572"/>
                        <a:pt x="573" y="616"/>
                        <a:pt x="520" y="646"/>
                      </a:cubicBezTo>
                      <a:cubicBezTo>
                        <a:pt x="467" y="677"/>
                        <a:pt x="408" y="693"/>
                        <a:pt x="347" y="693"/>
                      </a:cubicBezTo>
                      <a:cubicBezTo>
                        <a:pt x="286" y="693"/>
                        <a:pt x="226" y="677"/>
                        <a:pt x="174" y="646"/>
                      </a:cubicBezTo>
                      <a:cubicBezTo>
                        <a:pt x="121" y="616"/>
                        <a:pt x="77" y="572"/>
                        <a:pt x="47" y="519"/>
                      </a:cubicBezTo>
                      <a:cubicBezTo>
                        <a:pt x="16" y="467"/>
                        <a:pt x="0" y="407"/>
                        <a:pt x="0" y="346"/>
                      </a:cubicBezTo>
                      <a:cubicBezTo>
                        <a:pt x="0" y="285"/>
                        <a:pt x="16" y="226"/>
                        <a:pt x="47" y="173"/>
                      </a:cubicBezTo>
                      <a:cubicBezTo>
                        <a:pt x="77" y="120"/>
                        <a:pt x="121" y="76"/>
                        <a:pt x="174" y="46"/>
                      </a:cubicBezTo>
                      <a:cubicBezTo>
                        <a:pt x="226" y="16"/>
                        <a:pt x="286" y="0"/>
                        <a:pt x="347" y="0"/>
                      </a:cubicBezTo>
                      <a:cubicBezTo>
                        <a:pt x="408" y="0"/>
                        <a:pt x="467" y="16"/>
                        <a:pt x="520" y="46"/>
                      </a:cubicBezTo>
                      <a:cubicBezTo>
                        <a:pt x="573" y="76"/>
                        <a:pt x="617" y="120"/>
                        <a:pt x="647" y="173"/>
                      </a:cubicBezTo>
                      <a:cubicBezTo>
                        <a:pt x="677" y="226"/>
                        <a:pt x="693" y="285"/>
                        <a:pt x="693" y="3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6" name="Google Shape;916;p30"/>
                <p:cNvSpPr/>
                <p:nvPr/>
              </p:nvSpPr>
              <p:spPr>
                <a:xfrm>
                  <a:off x="5469732" y="4127993"/>
                  <a:ext cx="81461" cy="270882"/>
                </a:xfrm>
                <a:custGeom>
                  <a:rect b="b" l="l" r="r" t="t"/>
                  <a:pathLst>
                    <a:path extrusionOk="0" fill="none" h="276" w="83">
                      <a:moveTo>
                        <a:pt x="83" y="275"/>
                      </a:moveTo>
                      <a:cubicBezTo>
                        <a:pt x="68" y="279"/>
                        <a:pt x="52" y="268"/>
                        <a:pt x="46" y="254"/>
                      </a:cubicBezTo>
                      <a:cubicBezTo>
                        <a:pt x="40" y="240"/>
                        <a:pt x="40" y="225"/>
                        <a:pt x="41" y="209"/>
                      </a:cubicBezTo>
                      <a:cubicBezTo>
                        <a:pt x="42" y="194"/>
                        <a:pt x="44" y="178"/>
                        <a:pt x="39" y="163"/>
                      </a:cubicBezTo>
                      <a:cubicBezTo>
                        <a:pt x="37" y="155"/>
                        <a:pt x="31" y="147"/>
                        <a:pt x="24" y="142"/>
                      </a:cubicBezTo>
                      <a:cubicBezTo>
                        <a:pt x="17" y="137"/>
                        <a:pt x="7" y="136"/>
                        <a:pt x="0" y="140"/>
                      </a:cubicBezTo>
                      <a:lnTo>
                        <a:pt x="0" y="137"/>
                      </a:lnTo>
                      <a:cubicBezTo>
                        <a:pt x="15" y="141"/>
                        <a:pt x="30" y="130"/>
                        <a:pt x="37" y="116"/>
                      </a:cubicBezTo>
                      <a:cubicBezTo>
                        <a:pt x="43" y="102"/>
                        <a:pt x="43" y="86"/>
                        <a:pt x="42" y="70"/>
                      </a:cubicBezTo>
                      <a:cubicBezTo>
                        <a:pt x="40" y="55"/>
                        <a:pt x="39" y="39"/>
                        <a:pt x="44" y="25"/>
                      </a:cubicBezTo>
                      <a:cubicBezTo>
                        <a:pt x="46" y="16"/>
                        <a:pt x="50" y="9"/>
                        <a:pt x="58" y="4"/>
                      </a:cubicBezTo>
                      <a:cubicBezTo>
                        <a:pt x="65" y="-1"/>
                        <a:pt x="76" y="-2"/>
                        <a:pt x="83" y="2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7150" lIns="92150" spcFirstLastPara="1" rIns="92150" wrap="square" tIns="47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7" name="Google Shape;917;p30"/>
                <p:cNvSpPr/>
                <p:nvPr/>
              </p:nvSpPr>
              <p:spPr>
                <a:xfrm>
                  <a:off x="5666023" y="4127993"/>
                  <a:ext cx="82442" cy="270882"/>
                </a:xfrm>
                <a:custGeom>
                  <a:rect b="b" l="l" r="r" t="t"/>
                  <a:pathLst>
                    <a:path extrusionOk="0" fill="none" h="276" w="84">
                      <a:moveTo>
                        <a:pt x="0" y="275"/>
                      </a:moveTo>
                      <a:cubicBezTo>
                        <a:pt x="15" y="279"/>
                        <a:pt x="30" y="268"/>
                        <a:pt x="37" y="254"/>
                      </a:cubicBezTo>
                      <a:cubicBezTo>
                        <a:pt x="43" y="240"/>
                        <a:pt x="43" y="225"/>
                        <a:pt x="42" y="209"/>
                      </a:cubicBezTo>
                      <a:cubicBezTo>
                        <a:pt x="41" y="194"/>
                        <a:pt x="39" y="178"/>
                        <a:pt x="44" y="163"/>
                      </a:cubicBezTo>
                      <a:cubicBezTo>
                        <a:pt x="47" y="155"/>
                        <a:pt x="52" y="147"/>
                        <a:pt x="59" y="142"/>
                      </a:cubicBezTo>
                      <a:cubicBezTo>
                        <a:pt x="66" y="137"/>
                        <a:pt x="76" y="136"/>
                        <a:pt x="84" y="140"/>
                      </a:cubicBezTo>
                      <a:lnTo>
                        <a:pt x="84" y="137"/>
                      </a:lnTo>
                      <a:cubicBezTo>
                        <a:pt x="69" y="141"/>
                        <a:pt x="53" y="130"/>
                        <a:pt x="47" y="116"/>
                      </a:cubicBezTo>
                      <a:cubicBezTo>
                        <a:pt x="40" y="102"/>
                        <a:pt x="41" y="86"/>
                        <a:pt x="42" y="70"/>
                      </a:cubicBezTo>
                      <a:cubicBezTo>
                        <a:pt x="43" y="55"/>
                        <a:pt x="44" y="39"/>
                        <a:pt x="40" y="25"/>
                      </a:cubicBezTo>
                      <a:cubicBezTo>
                        <a:pt x="37" y="16"/>
                        <a:pt x="32" y="9"/>
                        <a:pt x="25" y="4"/>
                      </a:cubicBezTo>
                      <a:cubicBezTo>
                        <a:pt x="18" y="-1"/>
                        <a:pt x="8" y="-2"/>
                        <a:pt x="0" y="2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7150" lIns="92150" spcFirstLastPara="1" rIns="92150" wrap="square" tIns="47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39"/>
          <p:cNvSpPr txBox="1"/>
          <p:nvPr>
            <p:ph type="title"/>
          </p:nvPr>
        </p:nvSpPr>
        <p:spPr>
          <a:xfrm>
            <a:off x="567000" y="176400"/>
            <a:ext cx="33945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Data Visualization &amp; Reporting:</a:t>
            </a:r>
            <a:endParaRPr sz="2500"/>
          </a:p>
        </p:txBody>
      </p:sp>
      <p:pic>
        <p:nvPicPr>
          <p:cNvPr id="1084" name="Google Shape;10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624" y="1520800"/>
            <a:ext cx="3207951" cy="30733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5" name="Google Shape;108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49" y="2630550"/>
            <a:ext cx="3350800" cy="2278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6" name="Google Shape;1086;p39"/>
          <p:cNvPicPr preferRelativeResize="0"/>
          <p:nvPr/>
        </p:nvPicPr>
        <p:blipFill rotWithShape="1">
          <a:blip r:embed="rId5">
            <a:alphaModFix/>
          </a:blip>
          <a:srcRect b="4131" l="0" r="0" t="3026"/>
          <a:stretch/>
        </p:blipFill>
        <p:spPr>
          <a:xfrm>
            <a:off x="5163034" y="202400"/>
            <a:ext cx="3825541" cy="916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7" name="Google Shape;1087;p39"/>
          <p:cNvSpPr txBox="1"/>
          <p:nvPr/>
        </p:nvSpPr>
        <p:spPr>
          <a:xfrm>
            <a:off x="633274" y="1119125"/>
            <a:ext cx="41373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Mapped each site using ArcGIS based on settlement type and elevation.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Created graphs and tables using Excel and Rstudio.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Conducted statistical analyses including T-tests, summary statistics, Kruskal-Wallis H tests, and Mann Whitney U tests.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8" name="Google Shape;1088;p39"/>
          <p:cNvSpPr txBox="1"/>
          <p:nvPr/>
        </p:nvSpPr>
        <p:spPr>
          <a:xfrm>
            <a:off x="6441025" y="4820400"/>
            <a:ext cx="270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Case study 1: Big Data &amp; Archival research</a:t>
            </a:r>
            <a:endParaRPr b="1" sz="9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9" name="Google Shape;1089;p39"/>
          <p:cNvSpPr txBox="1"/>
          <p:nvPr/>
        </p:nvSpPr>
        <p:spPr>
          <a:xfrm>
            <a:off x="3939650" y="4108175"/>
            <a:ext cx="1002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Graph created using Rstudio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highlighting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changes over time. 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0" name="Google Shape;1090;p39"/>
          <p:cNvSpPr txBox="1"/>
          <p:nvPr/>
        </p:nvSpPr>
        <p:spPr>
          <a:xfrm>
            <a:off x="4933700" y="1488425"/>
            <a:ext cx="963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Map created using ArcGIS Pro including elevation (masl) and settlement type. 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1" name="Google Shape;1091;p39"/>
          <p:cNvSpPr txBox="1"/>
          <p:nvPr/>
        </p:nvSpPr>
        <p:spPr>
          <a:xfrm>
            <a:off x="6798425" y="1072500"/>
            <a:ext cx="230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Summary statistics using SPSS and Excel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40" title="IMG_20230808_151339_404.jpg"/>
          <p:cNvPicPr preferRelativeResize="0"/>
          <p:nvPr>
            <p:ph idx="2" type="pic"/>
          </p:nvPr>
        </p:nvPicPr>
        <p:blipFill rotWithShape="1">
          <a:blip r:embed="rId3">
            <a:alphaModFix amt="34000"/>
          </a:blip>
          <a:srcRect b="7669" l="0" r="0" t="7677"/>
          <a:stretch/>
        </p:blipFill>
        <p:spPr>
          <a:xfrm>
            <a:off x="0" y="-7500"/>
            <a:ext cx="9144004" cy="5158499"/>
          </a:xfrm>
          <a:prstGeom prst="rect">
            <a:avLst/>
          </a:prstGeom>
        </p:spPr>
      </p:pic>
      <p:sp>
        <p:nvSpPr>
          <p:cNvPr id="1097" name="Google Shape;1097;p40"/>
          <p:cNvSpPr txBox="1"/>
          <p:nvPr>
            <p:ph type="title"/>
          </p:nvPr>
        </p:nvSpPr>
        <p:spPr>
          <a:xfrm>
            <a:off x="360925" y="2812575"/>
            <a:ext cx="8328900" cy="20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0B5394"/>
                </a:solidFill>
                <a:latin typeface="Manrope"/>
                <a:ea typeface="Manrope"/>
                <a:cs typeface="Manrope"/>
                <a:sym typeface="Manrope"/>
              </a:rPr>
              <a:t>CASE STUDY 2</a:t>
            </a:r>
            <a:endParaRPr b="1" sz="4600">
              <a:solidFill>
                <a:srgbClr val="0B539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B5394"/>
                </a:solidFill>
                <a:latin typeface="Manrope"/>
                <a:ea typeface="Manrope"/>
                <a:cs typeface="Manrope"/>
                <a:sym typeface="Manrope"/>
              </a:rPr>
              <a:t>Scientific Research: </a:t>
            </a:r>
            <a:endParaRPr b="1" sz="2100">
              <a:solidFill>
                <a:srgbClr val="0B539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B5394"/>
                </a:solidFill>
                <a:latin typeface="Manrope"/>
                <a:ea typeface="Manrope"/>
                <a:cs typeface="Manrope"/>
                <a:sym typeface="Manrope"/>
              </a:rPr>
              <a:t>A Deep Dive into Herding Practices</a:t>
            </a:r>
            <a:r>
              <a:rPr b="1" lang="en" sz="2100">
                <a:solidFill>
                  <a:srgbClr val="0B5394"/>
                </a:solidFill>
                <a:latin typeface="Manrope"/>
                <a:ea typeface="Manrope"/>
                <a:cs typeface="Manrope"/>
                <a:sym typeface="Manrope"/>
              </a:rPr>
              <a:t> in the Ancient Andes</a:t>
            </a:r>
            <a:endParaRPr b="1" sz="2100">
              <a:solidFill>
                <a:srgbClr val="0B539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B539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1"/>
          <p:cNvSpPr/>
          <p:nvPr/>
        </p:nvSpPr>
        <p:spPr>
          <a:xfrm>
            <a:off x="619900" y="3741825"/>
            <a:ext cx="978900" cy="147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3" name="Google Shape;1103;p41"/>
          <p:cNvSpPr/>
          <p:nvPr/>
        </p:nvSpPr>
        <p:spPr>
          <a:xfrm>
            <a:off x="619900" y="2911225"/>
            <a:ext cx="978900" cy="147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4" name="Google Shape;1104;p41"/>
          <p:cNvSpPr/>
          <p:nvPr/>
        </p:nvSpPr>
        <p:spPr>
          <a:xfrm>
            <a:off x="619900" y="2289013"/>
            <a:ext cx="978900" cy="147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5" name="Google Shape;1105;p41"/>
          <p:cNvSpPr txBox="1"/>
          <p:nvPr>
            <p:ph type="title"/>
          </p:nvPr>
        </p:nvSpPr>
        <p:spPr>
          <a:xfrm>
            <a:off x="713225" y="448056"/>
            <a:ext cx="459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106" name="Google Shape;1106;p41"/>
          <p:cNvSpPr txBox="1"/>
          <p:nvPr>
            <p:ph idx="1" type="subTitle"/>
          </p:nvPr>
        </p:nvSpPr>
        <p:spPr>
          <a:xfrm>
            <a:off x="713325" y="1082675"/>
            <a:ext cx="4266900" cy="1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a collaborative research project focused on understanding animal management practices in ancient communities in Bolivia and Peru. </a:t>
            </a:r>
            <a:endParaRPr/>
          </a:p>
        </p:txBody>
      </p:sp>
      <p:pic>
        <p:nvPicPr>
          <p:cNvPr id="1107" name="Google Shape;1107;p41" title="20220715_134506 (1).jp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28987" l="0" r="0" t="10115"/>
          <a:stretch/>
        </p:blipFill>
        <p:spPr>
          <a:xfrm>
            <a:off x="5967450" y="2226875"/>
            <a:ext cx="2315100" cy="2506200"/>
          </a:xfrm>
          <a:prstGeom prst="roundRect">
            <a:avLst>
              <a:gd fmla="val 16667" name="adj"/>
            </a:avLst>
          </a:prstGeom>
        </p:spPr>
      </p:pic>
      <p:grpSp>
        <p:nvGrpSpPr>
          <p:cNvPr id="1108" name="Google Shape;1108;p41"/>
          <p:cNvGrpSpPr/>
          <p:nvPr/>
        </p:nvGrpSpPr>
        <p:grpSpPr>
          <a:xfrm>
            <a:off x="5238306" y="3136063"/>
            <a:ext cx="218100" cy="2017800"/>
            <a:chOff x="8321275" y="2721525"/>
            <a:chExt cx="218100" cy="2017800"/>
          </a:xfrm>
        </p:grpSpPr>
        <p:sp>
          <p:nvSpPr>
            <p:cNvPr id="1109" name="Google Shape;1109;p41"/>
            <p:cNvSpPr/>
            <p:nvPr/>
          </p:nvSpPr>
          <p:spPr>
            <a:xfrm>
              <a:off x="8321275" y="2721525"/>
              <a:ext cx="218100" cy="2181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28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110" name="Google Shape;1110;p41"/>
            <p:cNvCxnSpPr>
              <a:stCxn id="1109" idx="4"/>
            </p:cNvCxnSpPr>
            <p:nvPr/>
          </p:nvCxnSpPr>
          <p:spPr>
            <a:xfrm>
              <a:off x="8430325" y="2939625"/>
              <a:ext cx="0" cy="1799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11" name="Google Shape;1111;p41"/>
          <p:cNvSpPr txBox="1"/>
          <p:nvPr>
            <p:ph idx="4294967295" type="subTitle"/>
          </p:nvPr>
        </p:nvSpPr>
        <p:spPr>
          <a:xfrm>
            <a:off x="309000" y="2113038"/>
            <a:ext cx="13689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Background</a:t>
            </a:r>
            <a:endParaRPr b="1" sz="1400"/>
          </a:p>
        </p:txBody>
      </p:sp>
      <p:sp>
        <p:nvSpPr>
          <p:cNvPr id="1112" name="Google Shape;1112;p41"/>
          <p:cNvSpPr txBox="1"/>
          <p:nvPr>
            <p:ph idx="4294967295" type="subTitle"/>
          </p:nvPr>
        </p:nvSpPr>
        <p:spPr>
          <a:xfrm>
            <a:off x="385200" y="2714013"/>
            <a:ext cx="13689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Objectives</a:t>
            </a:r>
            <a:endParaRPr b="1" sz="1400"/>
          </a:p>
        </p:txBody>
      </p:sp>
      <p:sp>
        <p:nvSpPr>
          <p:cNvPr id="1113" name="Google Shape;1113;p41"/>
          <p:cNvSpPr txBox="1"/>
          <p:nvPr>
            <p:ph idx="1" type="subTitle"/>
          </p:nvPr>
        </p:nvSpPr>
        <p:spPr>
          <a:xfrm>
            <a:off x="1695875" y="2042850"/>
            <a:ext cx="35877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Herding practices evolve over time as states expand or collapse and as the environment changes. </a:t>
            </a:r>
            <a:endParaRPr sz="1100"/>
          </a:p>
        </p:txBody>
      </p:sp>
      <p:sp>
        <p:nvSpPr>
          <p:cNvPr id="1114" name="Google Shape;1114;p41"/>
          <p:cNvSpPr txBox="1"/>
          <p:nvPr>
            <p:ph idx="1" type="subTitle"/>
          </p:nvPr>
        </p:nvSpPr>
        <p:spPr>
          <a:xfrm>
            <a:off x="1695875" y="2669325"/>
            <a:ext cx="3587700" cy="8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Using </a:t>
            </a:r>
            <a:r>
              <a:rPr lang="en" sz="1100"/>
              <a:t>scientific methods to study patterns in how animals were raised and moved across regions during state expansion. </a:t>
            </a:r>
            <a:endParaRPr sz="1100"/>
          </a:p>
        </p:txBody>
      </p:sp>
      <p:sp>
        <p:nvSpPr>
          <p:cNvPr id="1115" name="Google Shape;1115;p41"/>
          <p:cNvSpPr txBox="1"/>
          <p:nvPr>
            <p:ph idx="1" type="subTitle"/>
          </p:nvPr>
        </p:nvSpPr>
        <p:spPr>
          <a:xfrm>
            <a:off x="1667825" y="3533425"/>
            <a:ext cx="36438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Access to animal grazing areas was shaped by both harsh climate events and interactions with neighboring communities.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Andean pastoral communities </a:t>
            </a:r>
            <a:r>
              <a:rPr lang="en" sz="1100"/>
              <a:t>engaged</a:t>
            </a:r>
            <a:r>
              <a:rPr lang="en" sz="1100"/>
              <a:t> in animal management strategies that are no longer practiced today. </a:t>
            </a:r>
            <a:endParaRPr sz="1100"/>
          </a:p>
        </p:txBody>
      </p:sp>
      <p:sp>
        <p:nvSpPr>
          <p:cNvPr id="1116" name="Google Shape;1116;p41"/>
          <p:cNvSpPr txBox="1"/>
          <p:nvPr>
            <p:ph idx="4294967295" type="subTitle"/>
          </p:nvPr>
        </p:nvSpPr>
        <p:spPr>
          <a:xfrm>
            <a:off x="424888" y="3533425"/>
            <a:ext cx="1368900" cy="3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Outcomes</a:t>
            </a:r>
            <a:endParaRPr b="1" sz="1400"/>
          </a:p>
        </p:txBody>
      </p:sp>
      <p:pic>
        <p:nvPicPr>
          <p:cNvPr id="1117" name="Google Shape;1117;p41" title="Climate change-cua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5600" y="170950"/>
            <a:ext cx="2222100" cy="22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41"/>
          <p:cNvSpPr txBox="1"/>
          <p:nvPr/>
        </p:nvSpPr>
        <p:spPr>
          <a:xfrm>
            <a:off x="6921925" y="4820400"/>
            <a:ext cx="222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Case study 2: Scientific research</a:t>
            </a:r>
            <a:endParaRPr b="1" sz="9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42"/>
          <p:cNvSpPr/>
          <p:nvPr/>
        </p:nvSpPr>
        <p:spPr>
          <a:xfrm>
            <a:off x="7551950" y="0"/>
            <a:ext cx="714900" cy="8001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4" name="Google Shape;1124;p42"/>
          <p:cNvSpPr/>
          <p:nvPr/>
        </p:nvSpPr>
        <p:spPr>
          <a:xfrm>
            <a:off x="8026075" y="414375"/>
            <a:ext cx="1383000" cy="133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5" name="Google Shape;1125;p42"/>
          <p:cNvSpPr txBox="1"/>
          <p:nvPr>
            <p:ph type="title"/>
          </p:nvPr>
        </p:nvSpPr>
        <p:spPr>
          <a:xfrm>
            <a:off x="713225" y="448056"/>
            <a:ext cx="459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setup:</a:t>
            </a:r>
            <a:endParaRPr/>
          </a:p>
        </p:txBody>
      </p:sp>
      <p:sp>
        <p:nvSpPr>
          <p:cNvPr id="1126" name="Google Shape;1126;p42"/>
          <p:cNvSpPr txBox="1"/>
          <p:nvPr>
            <p:ph idx="4294967295" type="subTitle"/>
          </p:nvPr>
        </p:nvSpPr>
        <p:spPr>
          <a:xfrm>
            <a:off x="279700" y="1202775"/>
            <a:ext cx="14994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Experimental Design</a:t>
            </a:r>
            <a:endParaRPr b="1" sz="1400"/>
          </a:p>
        </p:txBody>
      </p:sp>
      <p:sp>
        <p:nvSpPr>
          <p:cNvPr id="1127" name="Google Shape;1127;p42"/>
          <p:cNvSpPr txBox="1"/>
          <p:nvPr>
            <p:ph idx="1" type="subTitle"/>
          </p:nvPr>
        </p:nvSpPr>
        <p:spPr>
          <a:xfrm>
            <a:off x="1779100" y="3221550"/>
            <a:ext cx="4296900" cy="16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 conducted scientific methods on ancient camelid animal remains (n = 165) from 14 specimens.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Conducted similar experiments with modern comparative samples (n = 82) from 5 specimens.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Statistical and data analysis were performed using SPSS, Rstudio, and Excel. </a:t>
            </a:r>
            <a:endParaRPr sz="1100"/>
          </a:p>
        </p:txBody>
      </p:sp>
      <p:sp>
        <p:nvSpPr>
          <p:cNvPr id="1128" name="Google Shape;1128;p42"/>
          <p:cNvSpPr txBox="1"/>
          <p:nvPr>
            <p:ph idx="4294967295" type="subTitle"/>
          </p:nvPr>
        </p:nvSpPr>
        <p:spPr>
          <a:xfrm>
            <a:off x="326325" y="3162125"/>
            <a:ext cx="13830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Data Analysis</a:t>
            </a:r>
            <a:endParaRPr b="1" sz="1400"/>
          </a:p>
        </p:txBody>
      </p:sp>
      <p:sp>
        <p:nvSpPr>
          <p:cNvPr id="1129" name="Google Shape;1129;p42"/>
          <p:cNvSpPr txBox="1"/>
          <p:nvPr>
            <p:ph idx="1" type="subTitle"/>
          </p:nvPr>
        </p:nvSpPr>
        <p:spPr>
          <a:xfrm>
            <a:off x="1745325" y="1202775"/>
            <a:ext cx="5581500" cy="17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Designed the research approach in collaboration with archaeologists and stakeholders, ensuring the study aligned with cultural and scientific goals.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Acted as project manager, coordinating communication and tasks across a cross-functional team based in the U.S. and Bolivia. Including: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Keck Carbon Cycle AMS Facility at UC Irvine 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Fike Lab at Washington University in St. Louis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W.M. Keck Isotope Laboratory at the UC Santa Cruz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Collasuyo Archaeological Research Institute (CARI)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1130" name="Google Shape;1130;p42"/>
          <p:cNvCxnSpPr/>
          <p:nvPr/>
        </p:nvCxnSpPr>
        <p:spPr>
          <a:xfrm>
            <a:off x="326325" y="3090250"/>
            <a:ext cx="7287900" cy="3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1" name="Google Shape;1131;p42" title="Remote team-pana (1).png"/>
          <p:cNvPicPr preferRelativeResize="0"/>
          <p:nvPr/>
        </p:nvPicPr>
        <p:blipFill rotWithShape="1">
          <a:blip r:embed="rId3">
            <a:alphaModFix/>
          </a:blip>
          <a:srcRect b="9430" l="-1890" r="1890" t="-9430"/>
          <a:stretch/>
        </p:blipFill>
        <p:spPr>
          <a:xfrm>
            <a:off x="7186950" y="918363"/>
            <a:ext cx="1957075" cy="19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42"/>
          <p:cNvSpPr txBox="1"/>
          <p:nvPr/>
        </p:nvSpPr>
        <p:spPr>
          <a:xfrm>
            <a:off x="6921925" y="4820400"/>
            <a:ext cx="222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Case study 2: Scientific research</a:t>
            </a:r>
            <a:endParaRPr b="1" sz="9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3" name="Google Shape;1133;p42" title="received_634238060336401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029" y="2993700"/>
            <a:ext cx="2268000" cy="170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43"/>
          <p:cNvSpPr/>
          <p:nvPr/>
        </p:nvSpPr>
        <p:spPr>
          <a:xfrm>
            <a:off x="-61450" y="2710050"/>
            <a:ext cx="714900" cy="8001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9" name="Google Shape;1139;p43"/>
          <p:cNvSpPr/>
          <p:nvPr/>
        </p:nvSpPr>
        <p:spPr>
          <a:xfrm>
            <a:off x="8026075" y="414375"/>
            <a:ext cx="1383000" cy="133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0" name="Google Shape;1140;p43"/>
          <p:cNvSpPr txBox="1"/>
          <p:nvPr>
            <p:ph type="title"/>
          </p:nvPr>
        </p:nvSpPr>
        <p:spPr>
          <a:xfrm>
            <a:off x="567000" y="176400"/>
            <a:ext cx="33945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Key Insights:</a:t>
            </a:r>
            <a:endParaRPr sz="2500"/>
          </a:p>
        </p:txBody>
      </p:sp>
      <p:sp>
        <p:nvSpPr>
          <p:cNvPr id="1141" name="Google Shape;1141;p43"/>
          <p:cNvSpPr txBox="1"/>
          <p:nvPr/>
        </p:nvSpPr>
        <p:spPr>
          <a:xfrm>
            <a:off x="609975" y="880200"/>
            <a:ext cx="4712100" cy="20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Herders from these highland communities engaged in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traditional animal management practices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by utilizing their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knowledge of the surrounding landscape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for grazing their herds in preferred pastures.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Qualitative and quantitative data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are both useful for fully understanding human behaviors and motivations.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Sociopolitical and environmental factors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play a major role in daily activities.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Cross-functional collaboration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holistic feedback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are helpful for driving successful projects.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2" name="Google Shape;1142;p43"/>
          <p:cNvSpPr txBox="1"/>
          <p:nvPr/>
        </p:nvSpPr>
        <p:spPr>
          <a:xfrm>
            <a:off x="6921925" y="4820400"/>
            <a:ext cx="222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Case study 2: Scientific research</a:t>
            </a:r>
            <a:endParaRPr b="1" sz="9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3" name="Google Shape;11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450" y="276850"/>
            <a:ext cx="3075074" cy="1634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4" name="Google Shape;1144;p43"/>
          <p:cNvSpPr txBox="1"/>
          <p:nvPr/>
        </p:nvSpPr>
        <p:spPr>
          <a:xfrm>
            <a:off x="5691950" y="1851375"/>
            <a:ext cx="339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Scientific diagram using Rstudio: Reconstruction of animal diet and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mobility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over time using biogeochemistry methods. 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5" name="Google Shape;114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1950" y="2516575"/>
            <a:ext cx="3256074" cy="217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43"/>
          <p:cNvSpPr txBox="1"/>
          <p:nvPr/>
        </p:nvSpPr>
        <p:spPr>
          <a:xfrm>
            <a:off x="4747275" y="4143300"/>
            <a:ext cx="1025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Photo taken of present-day landscape in Peru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7" name="Google Shape;1147;p43"/>
          <p:cNvSpPr txBox="1"/>
          <p:nvPr>
            <p:ph type="title"/>
          </p:nvPr>
        </p:nvSpPr>
        <p:spPr>
          <a:xfrm>
            <a:off x="609975" y="2838900"/>
            <a:ext cx="33945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Future steps</a:t>
            </a:r>
            <a:r>
              <a:rPr lang="en" sz="2500"/>
              <a:t>:</a:t>
            </a:r>
            <a:endParaRPr sz="2500"/>
          </a:p>
        </p:txBody>
      </p:sp>
      <p:sp>
        <p:nvSpPr>
          <p:cNvPr id="1148" name="Google Shape;1148;p43"/>
          <p:cNvSpPr txBox="1"/>
          <p:nvPr/>
        </p:nvSpPr>
        <p:spPr>
          <a:xfrm>
            <a:off x="609975" y="3404400"/>
            <a:ext cx="4137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Publish results in both English and Spanish to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disseminate findings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Future project ideas: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Conducting surveys and in-depth interviews with herders to document changes over time.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44"/>
          <p:cNvSpPr txBox="1"/>
          <p:nvPr>
            <p:ph type="title"/>
          </p:nvPr>
        </p:nvSpPr>
        <p:spPr>
          <a:xfrm>
            <a:off x="2347950" y="1035150"/>
            <a:ext cx="4448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You!</a:t>
            </a:r>
            <a:endParaRPr sz="3600"/>
          </a:p>
        </p:txBody>
      </p:sp>
      <p:sp>
        <p:nvSpPr>
          <p:cNvPr id="1154" name="Google Shape;1154;p44"/>
          <p:cNvSpPr txBox="1"/>
          <p:nvPr>
            <p:ph idx="1" type="subTitle"/>
          </p:nvPr>
        </p:nvSpPr>
        <p:spPr>
          <a:xfrm>
            <a:off x="2347925" y="1740225"/>
            <a:ext cx="44481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 you have any questions?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Contact me: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luciamargdiaz@gmail.com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LinkedIn.com/in/luciamdiaz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grpSp>
        <p:nvGrpSpPr>
          <p:cNvPr id="1155" name="Google Shape;1155;p44"/>
          <p:cNvGrpSpPr/>
          <p:nvPr/>
        </p:nvGrpSpPr>
        <p:grpSpPr>
          <a:xfrm>
            <a:off x="7948166" y="708825"/>
            <a:ext cx="591646" cy="720033"/>
            <a:chOff x="3883186" y="1687261"/>
            <a:chExt cx="465900" cy="567000"/>
          </a:xfrm>
        </p:grpSpPr>
        <p:cxnSp>
          <p:nvCxnSpPr>
            <p:cNvPr id="1156" name="Google Shape;1156;p44"/>
            <p:cNvCxnSpPr/>
            <p:nvPr/>
          </p:nvCxnSpPr>
          <p:spPr>
            <a:xfrm>
              <a:off x="4116580" y="1687261"/>
              <a:ext cx="0" cy="5670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7" name="Google Shape;1157;p44"/>
            <p:cNvCxnSpPr/>
            <p:nvPr/>
          </p:nvCxnSpPr>
          <p:spPr>
            <a:xfrm rot="10800000">
              <a:off x="3883186" y="1970346"/>
              <a:ext cx="465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8" name="Google Shape;1158;p44"/>
            <p:cNvCxnSpPr/>
            <p:nvPr/>
          </p:nvCxnSpPr>
          <p:spPr>
            <a:xfrm flipH="1">
              <a:off x="3952046" y="1806534"/>
              <a:ext cx="329100" cy="328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9" name="Google Shape;1159;p44"/>
            <p:cNvCxnSpPr/>
            <p:nvPr/>
          </p:nvCxnSpPr>
          <p:spPr>
            <a:xfrm rot="10800000">
              <a:off x="3952046" y="1806413"/>
              <a:ext cx="329100" cy="328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60" name="Google Shape;1160;p44"/>
          <p:cNvGrpSpPr/>
          <p:nvPr/>
        </p:nvGrpSpPr>
        <p:grpSpPr>
          <a:xfrm>
            <a:off x="855583" y="4218250"/>
            <a:ext cx="680150" cy="680150"/>
            <a:chOff x="5268533" y="3923850"/>
            <a:chExt cx="680150" cy="680150"/>
          </a:xfrm>
        </p:grpSpPr>
        <p:sp>
          <p:nvSpPr>
            <p:cNvPr id="1161" name="Google Shape;1161;p44"/>
            <p:cNvSpPr/>
            <p:nvPr/>
          </p:nvSpPr>
          <p:spPr>
            <a:xfrm>
              <a:off x="5268533" y="3923850"/>
              <a:ext cx="680150" cy="680150"/>
            </a:xfrm>
            <a:custGeom>
              <a:rect b="b" l="l" r="r" t="t"/>
              <a:pathLst>
                <a:path extrusionOk="0" h="693" w="693">
                  <a:moveTo>
                    <a:pt x="693" y="346"/>
                  </a:moveTo>
                  <a:cubicBezTo>
                    <a:pt x="693" y="407"/>
                    <a:pt x="677" y="467"/>
                    <a:pt x="647" y="519"/>
                  </a:cubicBezTo>
                  <a:cubicBezTo>
                    <a:pt x="617" y="572"/>
                    <a:pt x="573" y="616"/>
                    <a:pt x="520" y="646"/>
                  </a:cubicBezTo>
                  <a:cubicBezTo>
                    <a:pt x="467" y="677"/>
                    <a:pt x="408" y="693"/>
                    <a:pt x="347" y="693"/>
                  </a:cubicBezTo>
                  <a:cubicBezTo>
                    <a:pt x="286" y="693"/>
                    <a:pt x="226" y="677"/>
                    <a:pt x="174" y="646"/>
                  </a:cubicBezTo>
                  <a:cubicBezTo>
                    <a:pt x="121" y="616"/>
                    <a:pt x="77" y="572"/>
                    <a:pt x="47" y="519"/>
                  </a:cubicBezTo>
                  <a:cubicBezTo>
                    <a:pt x="16" y="467"/>
                    <a:pt x="0" y="407"/>
                    <a:pt x="0" y="346"/>
                  </a:cubicBezTo>
                  <a:cubicBezTo>
                    <a:pt x="0" y="285"/>
                    <a:pt x="16" y="226"/>
                    <a:pt x="47" y="173"/>
                  </a:cubicBezTo>
                  <a:cubicBezTo>
                    <a:pt x="77" y="120"/>
                    <a:pt x="121" y="76"/>
                    <a:pt x="174" y="46"/>
                  </a:cubicBezTo>
                  <a:cubicBezTo>
                    <a:pt x="226" y="16"/>
                    <a:pt x="286" y="0"/>
                    <a:pt x="347" y="0"/>
                  </a:cubicBezTo>
                  <a:cubicBezTo>
                    <a:pt x="408" y="0"/>
                    <a:pt x="467" y="16"/>
                    <a:pt x="520" y="46"/>
                  </a:cubicBezTo>
                  <a:cubicBezTo>
                    <a:pt x="573" y="76"/>
                    <a:pt x="617" y="120"/>
                    <a:pt x="647" y="173"/>
                  </a:cubicBezTo>
                  <a:cubicBezTo>
                    <a:pt x="677" y="226"/>
                    <a:pt x="693" y="285"/>
                    <a:pt x="693" y="34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5469732" y="4127993"/>
              <a:ext cx="81461" cy="270882"/>
            </a:xfrm>
            <a:custGeom>
              <a:rect b="b" l="l" r="r" t="t"/>
              <a:pathLst>
                <a:path extrusionOk="0" fill="none" h="276" w="83">
                  <a:moveTo>
                    <a:pt x="83" y="275"/>
                  </a:moveTo>
                  <a:cubicBezTo>
                    <a:pt x="68" y="279"/>
                    <a:pt x="52" y="268"/>
                    <a:pt x="46" y="254"/>
                  </a:cubicBezTo>
                  <a:cubicBezTo>
                    <a:pt x="40" y="240"/>
                    <a:pt x="40" y="225"/>
                    <a:pt x="41" y="209"/>
                  </a:cubicBezTo>
                  <a:cubicBezTo>
                    <a:pt x="42" y="194"/>
                    <a:pt x="44" y="178"/>
                    <a:pt x="39" y="163"/>
                  </a:cubicBezTo>
                  <a:cubicBezTo>
                    <a:pt x="37" y="155"/>
                    <a:pt x="31" y="147"/>
                    <a:pt x="24" y="142"/>
                  </a:cubicBezTo>
                  <a:cubicBezTo>
                    <a:pt x="17" y="137"/>
                    <a:pt x="7" y="136"/>
                    <a:pt x="0" y="140"/>
                  </a:cubicBezTo>
                  <a:lnTo>
                    <a:pt x="0" y="137"/>
                  </a:lnTo>
                  <a:cubicBezTo>
                    <a:pt x="15" y="141"/>
                    <a:pt x="30" y="130"/>
                    <a:pt x="37" y="116"/>
                  </a:cubicBezTo>
                  <a:cubicBezTo>
                    <a:pt x="43" y="102"/>
                    <a:pt x="43" y="86"/>
                    <a:pt x="42" y="70"/>
                  </a:cubicBezTo>
                  <a:cubicBezTo>
                    <a:pt x="40" y="55"/>
                    <a:pt x="39" y="39"/>
                    <a:pt x="44" y="25"/>
                  </a:cubicBezTo>
                  <a:cubicBezTo>
                    <a:pt x="46" y="16"/>
                    <a:pt x="50" y="9"/>
                    <a:pt x="58" y="4"/>
                  </a:cubicBezTo>
                  <a:cubicBezTo>
                    <a:pt x="65" y="-1"/>
                    <a:pt x="76" y="-2"/>
                    <a:pt x="83" y="2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7150" lIns="92150" spcFirstLastPara="1" rIns="92150" wrap="square" tIns="4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4"/>
            <p:cNvSpPr/>
            <p:nvPr/>
          </p:nvSpPr>
          <p:spPr>
            <a:xfrm>
              <a:off x="5666023" y="4127993"/>
              <a:ext cx="82442" cy="270882"/>
            </a:xfrm>
            <a:custGeom>
              <a:rect b="b" l="l" r="r" t="t"/>
              <a:pathLst>
                <a:path extrusionOk="0" fill="none" h="276" w="84">
                  <a:moveTo>
                    <a:pt x="0" y="275"/>
                  </a:moveTo>
                  <a:cubicBezTo>
                    <a:pt x="15" y="279"/>
                    <a:pt x="30" y="268"/>
                    <a:pt x="37" y="254"/>
                  </a:cubicBezTo>
                  <a:cubicBezTo>
                    <a:pt x="43" y="240"/>
                    <a:pt x="43" y="225"/>
                    <a:pt x="42" y="209"/>
                  </a:cubicBezTo>
                  <a:cubicBezTo>
                    <a:pt x="41" y="194"/>
                    <a:pt x="39" y="178"/>
                    <a:pt x="44" y="163"/>
                  </a:cubicBezTo>
                  <a:cubicBezTo>
                    <a:pt x="47" y="155"/>
                    <a:pt x="52" y="147"/>
                    <a:pt x="59" y="142"/>
                  </a:cubicBezTo>
                  <a:cubicBezTo>
                    <a:pt x="66" y="137"/>
                    <a:pt x="76" y="136"/>
                    <a:pt x="84" y="140"/>
                  </a:cubicBezTo>
                  <a:lnTo>
                    <a:pt x="84" y="137"/>
                  </a:lnTo>
                  <a:cubicBezTo>
                    <a:pt x="69" y="141"/>
                    <a:pt x="53" y="130"/>
                    <a:pt x="47" y="116"/>
                  </a:cubicBezTo>
                  <a:cubicBezTo>
                    <a:pt x="40" y="102"/>
                    <a:pt x="41" y="86"/>
                    <a:pt x="42" y="70"/>
                  </a:cubicBezTo>
                  <a:cubicBezTo>
                    <a:pt x="43" y="55"/>
                    <a:pt x="44" y="39"/>
                    <a:pt x="40" y="25"/>
                  </a:cubicBezTo>
                  <a:cubicBezTo>
                    <a:pt x="37" y="16"/>
                    <a:pt x="32" y="9"/>
                    <a:pt x="25" y="4"/>
                  </a:cubicBezTo>
                  <a:cubicBezTo>
                    <a:pt x="18" y="-1"/>
                    <a:pt x="8" y="-2"/>
                    <a:pt x="0" y="2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7150" lIns="92150" spcFirstLastPara="1" rIns="92150" wrap="square" tIns="4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4" name="Google Shape;1164;p44"/>
          <p:cNvSpPr txBox="1"/>
          <p:nvPr/>
        </p:nvSpPr>
        <p:spPr>
          <a:xfrm>
            <a:off x="3272275" y="4388975"/>
            <a:ext cx="452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Additional illustrations by </a:t>
            </a:r>
            <a:r>
              <a:rPr b="1"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Storyset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5" name="Google Shape;1165;p44"/>
          <p:cNvSpPr txBox="1"/>
          <p:nvPr/>
        </p:nvSpPr>
        <p:spPr>
          <a:xfrm>
            <a:off x="6549100" y="4218250"/>
            <a:ext cx="150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31"/>
          <p:cNvGrpSpPr/>
          <p:nvPr/>
        </p:nvGrpSpPr>
        <p:grpSpPr>
          <a:xfrm>
            <a:off x="6134199" y="1313650"/>
            <a:ext cx="1359000" cy="572700"/>
            <a:chOff x="888100" y="1313650"/>
            <a:chExt cx="1359000" cy="572700"/>
          </a:xfrm>
        </p:grpSpPr>
        <p:sp>
          <p:nvSpPr>
            <p:cNvPr id="923" name="Google Shape;923;p31"/>
            <p:cNvSpPr/>
            <p:nvPr/>
          </p:nvSpPr>
          <p:spPr>
            <a:xfrm>
              <a:off x="888100" y="1313650"/>
              <a:ext cx="13590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24" name="Google Shape;924;p31"/>
            <p:cNvSpPr/>
            <p:nvPr/>
          </p:nvSpPr>
          <p:spPr>
            <a:xfrm>
              <a:off x="1682500" y="1317525"/>
              <a:ext cx="564600" cy="5646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25" name="Google Shape;925;p31"/>
          <p:cNvGrpSpPr/>
          <p:nvPr/>
        </p:nvGrpSpPr>
        <p:grpSpPr>
          <a:xfrm>
            <a:off x="4741299" y="3105200"/>
            <a:ext cx="1359000" cy="572700"/>
            <a:chOff x="888100" y="1313650"/>
            <a:chExt cx="1359000" cy="572700"/>
          </a:xfrm>
        </p:grpSpPr>
        <p:sp>
          <p:nvSpPr>
            <p:cNvPr id="926" name="Google Shape;926;p31"/>
            <p:cNvSpPr/>
            <p:nvPr/>
          </p:nvSpPr>
          <p:spPr>
            <a:xfrm>
              <a:off x="888100" y="1313650"/>
              <a:ext cx="1359000" cy="5727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27" name="Google Shape;927;p31"/>
            <p:cNvSpPr/>
            <p:nvPr/>
          </p:nvSpPr>
          <p:spPr>
            <a:xfrm>
              <a:off x="1682500" y="1317525"/>
              <a:ext cx="564600" cy="5646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28" name="Google Shape;928;p31"/>
          <p:cNvGrpSpPr/>
          <p:nvPr/>
        </p:nvGrpSpPr>
        <p:grpSpPr>
          <a:xfrm>
            <a:off x="3428224" y="1313650"/>
            <a:ext cx="1359000" cy="572700"/>
            <a:chOff x="888100" y="1313650"/>
            <a:chExt cx="1359000" cy="572700"/>
          </a:xfrm>
        </p:grpSpPr>
        <p:sp>
          <p:nvSpPr>
            <p:cNvPr id="929" name="Google Shape;929;p31"/>
            <p:cNvSpPr/>
            <p:nvPr/>
          </p:nvSpPr>
          <p:spPr>
            <a:xfrm>
              <a:off x="888100" y="1313650"/>
              <a:ext cx="1359000" cy="5727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30" name="Google Shape;930;p31"/>
            <p:cNvSpPr/>
            <p:nvPr/>
          </p:nvSpPr>
          <p:spPr>
            <a:xfrm>
              <a:off x="1682500" y="1317525"/>
              <a:ext cx="564600" cy="5646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31" name="Google Shape;931;p31"/>
          <p:cNvGrpSpPr/>
          <p:nvPr/>
        </p:nvGrpSpPr>
        <p:grpSpPr>
          <a:xfrm>
            <a:off x="2129850" y="3105200"/>
            <a:ext cx="1359000" cy="572700"/>
            <a:chOff x="888100" y="1313650"/>
            <a:chExt cx="1359000" cy="572700"/>
          </a:xfrm>
        </p:grpSpPr>
        <p:sp>
          <p:nvSpPr>
            <p:cNvPr id="932" name="Google Shape;932;p31"/>
            <p:cNvSpPr/>
            <p:nvPr/>
          </p:nvSpPr>
          <p:spPr>
            <a:xfrm>
              <a:off x="888100" y="1313650"/>
              <a:ext cx="1359000" cy="5727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33" name="Google Shape;933;p31"/>
            <p:cNvSpPr/>
            <p:nvPr/>
          </p:nvSpPr>
          <p:spPr>
            <a:xfrm>
              <a:off x="1682500" y="1317525"/>
              <a:ext cx="564600" cy="5646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34" name="Google Shape;934;p31"/>
          <p:cNvGrpSpPr/>
          <p:nvPr/>
        </p:nvGrpSpPr>
        <p:grpSpPr>
          <a:xfrm>
            <a:off x="816775" y="1313650"/>
            <a:ext cx="1359000" cy="572700"/>
            <a:chOff x="888100" y="1313650"/>
            <a:chExt cx="1359000" cy="572700"/>
          </a:xfrm>
        </p:grpSpPr>
        <p:sp>
          <p:nvSpPr>
            <p:cNvPr id="935" name="Google Shape;935;p31"/>
            <p:cNvSpPr/>
            <p:nvPr/>
          </p:nvSpPr>
          <p:spPr>
            <a:xfrm>
              <a:off x="888100" y="1313650"/>
              <a:ext cx="1359000" cy="5727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36" name="Google Shape;936;p31"/>
            <p:cNvSpPr/>
            <p:nvPr/>
          </p:nvSpPr>
          <p:spPr>
            <a:xfrm>
              <a:off x="1682500" y="1317525"/>
              <a:ext cx="564600" cy="5646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937" name="Google Shape;937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38" name="Google Shape;938;p31"/>
          <p:cNvSpPr txBox="1"/>
          <p:nvPr>
            <p:ph idx="2" type="title"/>
          </p:nvPr>
        </p:nvSpPr>
        <p:spPr>
          <a:xfrm>
            <a:off x="815946" y="137620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939" name="Google Shape;939;p31"/>
          <p:cNvSpPr txBox="1"/>
          <p:nvPr>
            <p:ph idx="3" type="title"/>
          </p:nvPr>
        </p:nvSpPr>
        <p:spPr>
          <a:xfrm>
            <a:off x="2129860" y="316774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</a:t>
            </a:r>
            <a:endParaRPr/>
          </a:p>
        </p:txBody>
      </p:sp>
      <p:sp>
        <p:nvSpPr>
          <p:cNvPr id="940" name="Google Shape;940;p31"/>
          <p:cNvSpPr txBox="1"/>
          <p:nvPr>
            <p:ph idx="4" type="title"/>
          </p:nvPr>
        </p:nvSpPr>
        <p:spPr>
          <a:xfrm>
            <a:off x="3524337" y="137620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941" name="Google Shape;941;p31"/>
          <p:cNvSpPr txBox="1"/>
          <p:nvPr>
            <p:ph idx="5" type="title"/>
          </p:nvPr>
        </p:nvSpPr>
        <p:spPr>
          <a:xfrm>
            <a:off x="4837412" y="3167739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</a:t>
            </a:r>
            <a:endParaRPr/>
          </a:p>
        </p:txBody>
      </p:sp>
      <p:sp>
        <p:nvSpPr>
          <p:cNvPr id="942" name="Google Shape;942;p31"/>
          <p:cNvSpPr txBox="1"/>
          <p:nvPr>
            <p:ph idx="6" type="title"/>
          </p:nvPr>
        </p:nvSpPr>
        <p:spPr>
          <a:xfrm>
            <a:off x="6233748" y="137620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943" name="Google Shape;943;p31"/>
          <p:cNvSpPr txBox="1"/>
          <p:nvPr>
            <p:ph idx="1" type="subTitle"/>
          </p:nvPr>
        </p:nvSpPr>
        <p:spPr>
          <a:xfrm>
            <a:off x="719925" y="20034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ABOUT ME</a:t>
            </a:r>
            <a:endParaRPr sz="1600"/>
          </a:p>
        </p:txBody>
      </p:sp>
      <p:sp>
        <p:nvSpPr>
          <p:cNvPr id="944" name="Google Shape;944;p31"/>
          <p:cNvSpPr txBox="1"/>
          <p:nvPr>
            <p:ph idx="8" type="subTitle"/>
          </p:nvPr>
        </p:nvSpPr>
        <p:spPr>
          <a:xfrm>
            <a:off x="3426649" y="20034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RESEARCH METHODS</a:t>
            </a:r>
            <a:endParaRPr sz="1600"/>
          </a:p>
        </p:txBody>
      </p:sp>
      <p:sp>
        <p:nvSpPr>
          <p:cNvPr id="945" name="Google Shape;945;p31"/>
          <p:cNvSpPr txBox="1"/>
          <p:nvPr>
            <p:ph idx="9" type="subTitle"/>
          </p:nvPr>
        </p:nvSpPr>
        <p:spPr>
          <a:xfrm>
            <a:off x="6129146" y="20034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CASE STUDY 1</a:t>
            </a:r>
            <a:endParaRPr sz="1600"/>
          </a:p>
        </p:txBody>
      </p:sp>
      <p:sp>
        <p:nvSpPr>
          <p:cNvPr id="946" name="Google Shape;946;p31"/>
          <p:cNvSpPr txBox="1"/>
          <p:nvPr>
            <p:ph idx="13" type="subTitle"/>
          </p:nvPr>
        </p:nvSpPr>
        <p:spPr>
          <a:xfrm>
            <a:off x="2033825" y="37950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CASE STUDY 2</a:t>
            </a:r>
            <a:endParaRPr sz="1600"/>
          </a:p>
        </p:txBody>
      </p:sp>
      <p:sp>
        <p:nvSpPr>
          <p:cNvPr id="947" name="Google Shape;947;p31"/>
          <p:cNvSpPr txBox="1"/>
          <p:nvPr>
            <p:ph idx="14" type="subTitle"/>
          </p:nvPr>
        </p:nvSpPr>
        <p:spPr>
          <a:xfrm>
            <a:off x="4740549" y="3795098"/>
            <a:ext cx="2305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CONTACT DETAILS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2"/>
          <p:cNvSpPr txBox="1"/>
          <p:nvPr>
            <p:ph type="title"/>
          </p:nvPr>
        </p:nvSpPr>
        <p:spPr>
          <a:xfrm>
            <a:off x="2546875" y="667913"/>
            <a:ext cx="222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953" name="Google Shape;953;p32"/>
          <p:cNvSpPr txBox="1"/>
          <p:nvPr>
            <p:ph idx="1" type="subTitle"/>
          </p:nvPr>
        </p:nvSpPr>
        <p:spPr>
          <a:xfrm>
            <a:off x="1025600" y="1409000"/>
            <a:ext cx="4156800" cy="33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a </a:t>
            </a:r>
            <a:r>
              <a:rPr b="1" lang="en"/>
              <a:t>Mixed-Methods Researcher</a:t>
            </a:r>
            <a:r>
              <a:rPr lang="en"/>
              <a:t> with </a:t>
            </a:r>
            <a:r>
              <a:rPr b="1" lang="en"/>
              <a:t>Ph.D. in Anthropology</a:t>
            </a:r>
            <a:r>
              <a:rPr lang="en"/>
              <a:t> specializing in experimental design, project management, and stakeholder collaboration.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 have demonstrated success in analytical research, mentoring teams, and adapting complex findings for non-technical audiences.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Seeking to apply analytical and communication expertise to support strategic businesses and build high-performing teams.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954" name="Google Shape;954;p32" title="Anthro_-1057256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014" r="16014" t="0"/>
          <a:stretch/>
        </p:blipFill>
        <p:spPr>
          <a:xfrm>
            <a:off x="5796150" y="326325"/>
            <a:ext cx="3193200" cy="3131100"/>
          </a:xfrm>
          <a:prstGeom prst="flowChartConnector">
            <a:avLst/>
          </a:prstGeom>
          <a:effectLst>
            <a:outerShdw blurRad="157163" rotWithShape="0" algn="bl" dir="1080000" dist="104775">
              <a:srgbClr val="000000">
                <a:alpha val="34000"/>
              </a:srgbClr>
            </a:outerShdw>
          </a:effectLst>
        </p:spPr>
      </p:pic>
      <p:sp>
        <p:nvSpPr>
          <p:cNvPr id="955" name="Google Shape;955;p32"/>
          <p:cNvSpPr/>
          <p:nvPr/>
        </p:nvSpPr>
        <p:spPr>
          <a:xfrm>
            <a:off x="7559850" y="3698375"/>
            <a:ext cx="2299806" cy="1002294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6" name="Google Shape;956;p32"/>
          <p:cNvSpPr/>
          <p:nvPr/>
        </p:nvSpPr>
        <p:spPr>
          <a:xfrm>
            <a:off x="7287925" y="4343250"/>
            <a:ext cx="745800" cy="745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57" name="Google Shape;957;p32"/>
          <p:cNvGrpSpPr/>
          <p:nvPr/>
        </p:nvGrpSpPr>
        <p:grpSpPr>
          <a:xfrm>
            <a:off x="713044" y="581364"/>
            <a:ext cx="1833821" cy="745840"/>
            <a:chOff x="4099975" y="737000"/>
            <a:chExt cx="2357400" cy="827700"/>
          </a:xfrm>
        </p:grpSpPr>
        <p:sp>
          <p:nvSpPr>
            <p:cNvPr id="958" name="Google Shape;958;p32"/>
            <p:cNvSpPr/>
            <p:nvPr/>
          </p:nvSpPr>
          <p:spPr>
            <a:xfrm>
              <a:off x="4099975" y="737000"/>
              <a:ext cx="2357400" cy="8277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59" name="Google Shape;959;p32"/>
            <p:cNvSpPr/>
            <p:nvPr/>
          </p:nvSpPr>
          <p:spPr>
            <a:xfrm>
              <a:off x="5641279" y="742598"/>
              <a:ext cx="816000" cy="816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960" name="Google Shape;960;p32"/>
          <p:cNvSpPr txBox="1"/>
          <p:nvPr>
            <p:ph idx="4294967295" type="title"/>
          </p:nvPr>
        </p:nvSpPr>
        <p:spPr>
          <a:xfrm>
            <a:off x="934276" y="653950"/>
            <a:ext cx="12387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key skills:</a:t>
            </a:r>
            <a:endParaRPr/>
          </a:p>
        </p:txBody>
      </p:sp>
      <p:sp>
        <p:nvSpPr>
          <p:cNvPr id="966" name="Google Shape;966;p33"/>
          <p:cNvSpPr txBox="1"/>
          <p:nvPr>
            <p:ph idx="1" type="subTitle"/>
          </p:nvPr>
        </p:nvSpPr>
        <p:spPr>
          <a:xfrm>
            <a:off x="712900" y="1710150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I’ve led multi-disciplinary teams of 15+ people in the field and mentored students in the laboratory and classroom. </a:t>
            </a:r>
            <a:endParaRPr/>
          </a:p>
        </p:txBody>
      </p:sp>
      <p:sp>
        <p:nvSpPr>
          <p:cNvPr id="967" name="Google Shape;967;p33"/>
          <p:cNvSpPr txBox="1"/>
          <p:nvPr>
            <p:ph idx="2" type="subTitle"/>
          </p:nvPr>
        </p:nvSpPr>
        <p:spPr>
          <a:xfrm>
            <a:off x="3281979" y="1710160"/>
            <a:ext cx="25797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solve difficult issues using creative solutions</a:t>
            </a:r>
            <a:endParaRPr/>
          </a:p>
        </p:txBody>
      </p:sp>
      <p:sp>
        <p:nvSpPr>
          <p:cNvPr id="968" name="Google Shape;968;p33"/>
          <p:cNvSpPr txBox="1"/>
          <p:nvPr>
            <p:ph idx="3" type="subTitle"/>
          </p:nvPr>
        </p:nvSpPr>
        <p:spPr>
          <a:xfrm>
            <a:off x="712900" y="3465050"/>
            <a:ext cx="23871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Prioritize tasks according to objectives and deadlines.</a:t>
            </a:r>
            <a:endParaRPr/>
          </a:p>
        </p:txBody>
      </p:sp>
      <p:sp>
        <p:nvSpPr>
          <p:cNvPr id="969" name="Google Shape;969;p33"/>
          <p:cNvSpPr txBox="1"/>
          <p:nvPr>
            <p:ph idx="4" type="subTitle"/>
          </p:nvPr>
        </p:nvSpPr>
        <p:spPr>
          <a:xfrm>
            <a:off x="3281979" y="3465053"/>
            <a:ext cx="25797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an expert in experimental design, grant writing, scientific methods, and archival ethnographic research. </a:t>
            </a:r>
            <a:endParaRPr/>
          </a:p>
        </p:txBody>
      </p:sp>
      <p:sp>
        <p:nvSpPr>
          <p:cNvPr id="970" name="Google Shape;970;p33"/>
          <p:cNvSpPr txBox="1"/>
          <p:nvPr>
            <p:ph idx="7" type="subTitle"/>
          </p:nvPr>
        </p:nvSpPr>
        <p:spPr>
          <a:xfrm>
            <a:off x="712900" y="1129474"/>
            <a:ext cx="246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Leadership</a:t>
            </a:r>
            <a:endParaRPr/>
          </a:p>
        </p:txBody>
      </p:sp>
      <p:sp>
        <p:nvSpPr>
          <p:cNvPr id="971" name="Google Shape;971;p33"/>
          <p:cNvSpPr txBox="1"/>
          <p:nvPr>
            <p:ph idx="8" type="subTitle"/>
          </p:nvPr>
        </p:nvSpPr>
        <p:spPr>
          <a:xfrm>
            <a:off x="3283179" y="1129474"/>
            <a:ext cx="25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Problem-solving</a:t>
            </a:r>
            <a:endParaRPr/>
          </a:p>
        </p:txBody>
      </p:sp>
      <p:sp>
        <p:nvSpPr>
          <p:cNvPr id="972" name="Google Shape;972;p33"/>
          <p:cNvSpPr txBox="1"/>
          <p:nvPr>
            <p:ph idx="9" type="subTitle"/>
          </p:nvPr>
        </p:nvSpPr>
        <p:spPr>
          <a:xfrm>
            <a:off x="5961452" y="1129474"/>
            <a:ext cx="2466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Communications</a:t>
            </a:r>
            <a:endParaRPr/>
          </a:p>
        </p:txBody>
      </p:sp>
      <p:sp>
        <p:nvSpPr>
          <p:cNvPr id="973" name="Google Shape;973;p33"/>
          <p:cNvSpPr txBox="1"/>
          <p:nvPr>
            <p:ph idx="5" type="subTitle"/>
          </p:nvPr>
        </p:nvSpPr>
        <p:spPr>
          <a:xfrm>
            <a:off x="5961452" y="1710156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can effectively convey complex ideas and concepts to non-technical audiences, students, and professionals.</a:t>
            </a:r>
            <a:endParaRPr/>
          </a:p>
        </p:txBody>
      </p:sp>
      <p:sp>
        <p:nvSpPr>
          <p:cNvPr id="974" name="Google Shape;974;p33"/>
          <p:cNvSpPr txBox="1"/>
          <p:nvPr>
            <p:ph idx="6" type="subTitle"/>
          </p:nvPr>
        </p:nvSpPr>
        <p:spPr>
          <a:xfrm>
            <a:off x="5961452" y="3465052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Teamwork and collaboration  is essential for creating holistic experiences and supporting positive project outcomes. </a:t>
            </a:r>
            <a:endParaRPr/>
          </a:p>
        </p:txBody>
      </p:sp>
      <p:sp>
        <p:nvSpPr>
          <p:cNvPr id="975" name="Google Shape;975;p33"/>
          <p:cNvSpPr txBox="1"/>
          <p:nvPr>
            <p:ph idx="13" type="subTitle"/>
          </p:nvPr>
        </p:nvSpPr>
        <p:spPr>
          <a:xfrm>
            <a:off x="712900" y="2886860"/>
            <a:ext cx="246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</a:t>
            </a:r>
            <a:endParaRPr/>
          </a:p>
        </p:txBody>
      </p:sp>
      <p:sp>
        <p:nvSpPr>
          <p:cNvPr id="976" name="Google Shape;976;p33"/>
          <p:cNvSpPr txBox="1"/>
          <p:nvPr>
            <p:ph idx="14" type="subTitle"/>
          </p:nvPr>
        </p:nvSpPr>
        <p:spPr>
          <a:xfrm>
            <a:off x="3283179" y="2886857"/>
            <a:ext cx="25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skill</a:t>
            </a:r>
            <a:endParaRPr/>
          </a:p>
        </p:txBody>
      </p:sp>
      <p:sp>
        <p:nvSpPr>
          <p:cNvPr id="977" name="Google Shape;977;p33"/>
          <p:cNvSpPr txBox="1"/>
          <p:nvPr>
            <p:ph idx="15" type="subTitle"/>
          </p:nvPr>
        </p:nvSpPr>
        <p:spPr>
          <a:xfrm>
            <a:off x="5961452" y="2886852"/>
            <a:ext cx="246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4"/>
          <p:cNvSpPr/>
          <p:nvPr/>
        </p:nvSpPr>
        <p:spPr>
          <a:xfrm>
            <a:off x="287475" y="384100"/>
            <a:ext cx="1491750" cy="1336392"/>
          </a:xfrm>
          <a:prstGeom prst="irregularSeal1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83" name="Google Shape;983;p34"/>
          <p:cNvGrpSpPr/>
          <p:nvPr/>
        </p:nvGrpSpPr>
        <p:grpSpPr>
          <a:xfrm>
            <a:off x="4123016" y="744845"/>
            <a:ext cx="1682712" cy="614898"/>
            <a:chOff x="4099975" y="737000"/>
            <a:chExt cx="2357400" cy="827700"/>
          </a:xfrm>
        </p:grpSpPr>
        <p:sp>
          <p:nvSpPr>
            <p:cNvPr id="984" name="Google Shape;984;p34"/>
            <p:cNvSpPr/>
            <p:nvPr/>
          </p:nvSpPr>
          <p:spPr>
            <a:xfrm>
              <a:off x="4099975" y="737000"/>
              <a:ext cx="2357400" cy="8277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5641279" y="742598"/>
              <a:ext cx="816000" cy="816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986" name="Google Shape;986;p34"/>
          <p:cNvSpPr txBox="1"/>
          <p:nvPr>
            <p:ph type="title"/>
          </p:nvPr>
        </p:nvSpPr>
        <p:spPr>
          <a:xfrm>
            <a:off x="5849825" y="744850"/>
            <a:ext cx="3121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Research Methods</a:t>
            </a:r>
            <a:endParaRPr sz="2600"/>
          </a:p>
        </p:txBody>
      </p:sp>
      <p:sp>
        <p:nvSpPr>
          <p:cNvPr id="987" name="Google Shape;987;p34"/>
          <p:cNvSpPr txBox="1"/>
          <p:nvPr>
            <p:ph idx="2" type="title"/>
          </p:nvPr>
        </p:nvSpPr>
        <p:spPr>
          <a:xfrm>
            <a:off x="4183260" y="846088"/>
            <a:ext cx="884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pic>
        <p:nvPicPr>
          <p:cNvPr id="988" name="Google Shape;988;p34" title="IMG_9535 (2).jpe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23260" l="18483" r="17380" t="8307"/>
          <a:stretch/>
        </p:blipFill>
        <p:spPr>
          <a:xfrm flipH="1">
            <a:off x="644900" y="1056675"/>
            <a:ext cx="2991300" cy="3519600"/>
          </a:xfrm>
          <a:prstGeom prst="roundRect">
            <a:avLst>
              <a:gd fmla="val 16667" name="adj"/>
            </a:avLst>
          </a:prstGeom>
        </p:spPr>
      </p:pic>
      <p:sp>
        <p:nvSpPr>
          <p:cNvPr id="989" name="Google Shape;989;p34"/>
          <p:cNvSpPr txBox="1"/>
          <p:nvPr>
            <p:ph idx="4294967295" type="subTitle"/>
          </p:nvPr>
        </p:nvSpPr>
        <p:spPr>
          <a:xfrm>
            <a:off x="4123025" y="1735325"/>
            <a:ext cx="46692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 a Mixed-Methods Researcher with a background in Anthropology, I use both qualitative and quantitative methods to enhance project goals. Here are some methods I’ve used:</a:t>
            </a:r>
            <a:endParaRPr/>
          </a:p>
        </p:txBody>
      </p:sp>
      <p:sp>
        <p:nvSpPr>
          <p:cNvPr id="990" name="Google Shape;990;p34"/>
          <p:cNvSpPr txBox="1"/>
          <p:nvPr>
            <p:ph idx="4294967295" type="subTitle"/>
          </p:nvPr>
        </p:nvSpPr>
        <p:spPr>
          <a:xfrm>
            <a:off x="4123025" y="2783225"/>
            <a:ext cx="14478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Experimental Design</a:t>
            </a:r>
            <a:endParaRPr b="1" sz="1400"/>
          </a:p>
        </p:txBody>
      </p:sp>
      <p:sp>
        <p:nvSpPr>
          <p:cNvPr id="991" name="Google Shape;991;p34"/>
          <p:cNvSpPr txBox="1"/>
          <p:nvPr>
            <p:ph idx="4294967295" type="subTitle"/>
          </p:nvPr>
        </p:nvSpPr>
        <p:spPr>
          <a:xfrm>
            <a:off x="5790500" y="2783225"/>
            <a:ext cx="14478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Statistics </a:t>
            </a:r>
            <a:r>
              <a:rPr b="1" lang="en" sz="1100"/>
              <a:t>(ANOVA, T-tests)</a:t>
            </a:r>
            <a:endParaRPr b="1" sz="1100"/>
          </a:p>
        </p:txBody>
      </p:sp>
      <p:sp>
        <p:nvSpPr>
          <p:cNvPr id="992" name="Google Shape;992;p34"/>
          <p:cNvSpPr txBox="1"/>
          <p:nvPr>
            <p:ph idx="4294967295" type="subTitle"/>
          </p:nvPr>
        </p:nvSpPr>
        <p:spPr>
          <a:xfrm>
            <a:off x="4123025" y="3481625"/>
            <a:ext cx="14478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Archival Research</a:t>
            </a:r>
            <a:endParaRPr b="1" sz="1400"/>
          </a:p>
        </p:txBody>
      </p:sp>
      <p:sp>
        <p:nvSpPr>
          <p:cNvPr id="993" name="Google Shape;993;p34"/>
          <p:cNvSpPr txBox="1"/>
          <p:nvPr>
            <p:ph idx="4294967295" type="subTitle"/>
          </p:nvPr>
        </p:nvSpPr>
        <p:spPr>
          <a:xfrm>
            <a:off x="5849825" y="3481625"/>
            <a:ext cx="14478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Data Visualization </a:t>
            </a:r>
            <a:r>
              <a:rPr b="1" lang="en" sz="1100"/>
              <a:t>(Rstudio, Python, PPT)</a:t>
            </a:r>
            <a:endParaRPr b="1" sz="1100"/>
          </a:p>
        </p:txBody>
      </p:sp>
      <p:sp>
        <p:nvSpPr>
          <p:cNvPr id="994" name="Google Shape;994;p34"/>
          <p:cNvSpPr txBox="1"/>
          <p:nvPr>
            <p:ph idx="4294967295" type="subTitle"/>
          </p:nvPr>
        </p:nvSpPr>
        <p:spPr>
          <a:xfrm>
            <a:off x="7457975" y="2783225"/>
            <a:ext cx="13344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GIS Mapping</a:t>
            </a:r>
            <a:endParaRPr b="1" sz="1400"/>
          </a:p>
        </p:txBody>
      </p:sp>
      <p:sp>
        <p:nvSpPr>
          <p:cNvPr id="995" name="Google Shape;995;p34"/>
          <p:cNvSpPr txBox="1"/>
          <p:nvPr>
            <p:ph idx="4294967295" type="subTitle"/>
          </p:nvPr>
        </p:nvSpPr>
        <p:spPr>
          <a:xfrm>
            <a:off x="7457975" y="3481625"/>
            <a:ext cx="14478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Meta-data Analysis</a:t>
            </a:r>
            <a:endParaRPr b="1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5"/>
          <p:cNvSpPr/>
          <p:nvPr/>
        </p:nvSpPr>
        <p:spPr>
          <a:xfrm>
            <a:off x="1433330" y="1316050"/>
            <a:ext cx="372000" cy="21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1" name="Google Shape;1001;p35"/>
          <p:cNvSpPr/>
          <p:nvPr/>
        </p:nvSpPr>
        <p:spPr>
          <a:xfrm>
            <a:off x="3397230" y="1316050"/>
            <a:ext cx="372000" cy="2124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2" name="Google Shape;1002;p35"/>
          <p:cNvSpPr/>
          <p:nvPr/>
        </p:nvSpPr>
        <p:spPr>
          <a:xfrm>
            <a:off x="5361130" y="1316050"/>
            <a:ext cx="372000" cy="212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3" name="Google Shape;1003;p35"/>
          <p:cNvSpPr/>
          <p:nvPr/>
        </p:nvSpPr>
        <p:spPr>
          <a:xfrm>
            <a:off x="7325030" y="1316050"/>
            <a:ext cx="372000" cy="21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4" name="Google Shape;1004;p35"/>
          <p:cNvSpPr/>
          <p:nvPr/>
        </p:nvSpPr>
        <p:spPr>
          <a:xfrm>
            <a:off x="1433280" y="3150500"/>
            <a:ext cx="372000" cy="2124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5" name="Google Shape;1005;p35"/>
          <p:cNvSpPr/>
          <p:nvPr/>
        </p:nvSpPr>
        <p:spPr>
          <a:xfrm>
            <a:off x="3397230" y="3150500"/>
            <a:ext cx="372000" cy="212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6" name="Google Shape;1006;p35"/>
          <p:cNvSpPr/>
          <p:nvPr/>
        </p:nvSpPr>
        <p:spPr>
          <a:xfrm>
            <a:off x="5361130" y="3150500"/>
            <a:ext cx="372000" cy="21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7" name="Google Shape;1007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Research Process:</a:t>
            </a:r>
            <a:r>
              <a:rPr lang="en"/>
              <a:t> </a:t>
            </a:r>
            <a:endParaRPr/>
          </a:p>
        </p:txBody>
      </p:sp>
      <p:sp>
        <p:nvSpPr>
          <p:cNvPr id="1008" name="Google Shape;1008;p35"/>
          <p:cNvSpPr txBox="1"/>
          <p:nvPr/>
        </p:nvSpPr>
        <p:spPr>
          <a:xfrm flipH="1">
            <a:off x="713100" y="1758847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Step 1</a:t>
            </a:r>
            <a:endParaRPr sz="20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009" name="Google Shape;1009;p35"/>
          <p:cNvSpPr txBox="1"/>
          <p:nvPr/>
        </p:nvSpPr>
        <p:spPr>
          <a:xfrm flipH="1">
            <a:off x="713150" y="2259198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Identify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objectives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0" name="Google Shape;1010;p35"/>
          <p:cNvSpPr txBox="1"/>
          <p:nvPr/>
        </p:nvSpPr>
        <p:spPr>
          <a:xfrm flipH="1">
            <a:off x="2675739" y="1758847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Step 2</a:t>
            </a:r>
            <a:endParaRPr sz="20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011" name="Google Shape;1011;p35"/>
          <p:cNvSpPr txBox="1"/>
          <p:nvPr/>
        </p:nvSpPr>
        <p:spPr>
          <a:xfrm flipH="1">
            <a:off x="2677025" y="2185724"/>
            <a:ext cx="18123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Background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esearch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preparation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2" name="Google Shape;1012;p35"/>
          <p:cNvSpPr txBox="1"/>
          <p:nvPr/>
        </p:nvSpPr>
        <p:spPr>
          <a:xfrm flipH="1">
            <a:off x="4640900" y="1758847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Step 3</a:t>
            </a:r>
            <a:endParaRPr sz="20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013" name="Google Shape;1013;p35"/>
          <p:cNvSpPr txBox="1"/>
          <p:nvPr/>
        </p:nvSpPr>
        <p:spPr>
          <a:xfrm flipH="1">
            <a:off x="4591800" y="2195625"/>
            <a:ext cx="2013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Workshop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experimental design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4" name="Google Shape;1014;p35"/>
          <p:cNvSpPr txBox="1"/>
          <p:nvPr/>
        </p:nvSpPr>
        <p:spPr>
          <a:xfrm flipH="1">
            <a:off x="6604800" y="1758847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Step 4</a:t>
            </a:r>
            <a:endParaRPr sz="20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015" name="Google Shape;1015;p35"/>
          <p:cNvSpPr txBox="1"/>
          <p:nvPr/>
        </p:nvSpPr>
        <p:spPr>
          <a:xfrm flipH="1">
            <a:off x="6604850" y="2259198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Testing, Experimenting, &amp; prototyping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6" name="Google Shape;1016;p35"/>
          <p:cNvSpPr txBox="1"/>
          <p:nvPr/>
        </p:nvSpPr>
        <p:spPr>
          <a:xfrm flipH="1">
            <a:off x="713100" y="3593297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Step </a:t>
            </a:r>
            <a:r>
              <a:rPr lang="en"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5</a:t>
            </a:r>
            <a:endParaRPr sz="20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017" name="Google Shape;1017;p35"/>
          <p:cNvSpPr txBox="1"/>
          <p:nvPr/>
        </p:nvSpPr>
        <p:spPr>
          <a:xfrm flipH="1">
            <a:off x="713150" y="4093648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Analysis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8" name="Google Shape;1018;p35"/>
          <p:cNvSpPr txBox="1"/>
          <p:nvPr/>
        </p:nvSpPr>
        <p:spPr>
          <a:xfrm flipH="1">
            <a:off x="2675739" y="3593172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Step </a:t>
            </a:r>
            <a:r>
              <a:rPr lang="en"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6</a:t>
            </a:r>
            <a:endParaRPr sz="20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019" name="Google Shape;1019;p35"/>
          <p:cNvSpPr txBox="1"/>
          <p:nvPr/>
        </p:nvSpPr>
        <p:spPr>
          <a:xfrm flipH="1">
            <a:off x="4640900" y="3593172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Step </a:t>
            </a:r>
            <a:r>
              <a:rPr lang="en" sz="2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7</a:t>
            </a:r>
            <a:endParaRPr sz="20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020" name="Google Shape;1020;p35"/>
          <p:cNvSpPr txBox="1"/>
          <p:nvPr/>
        </p:nvSpPr>
        <p:spPr>
          <a:xfrm flipH="1">
            <a:off x="2677025" y="4126373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Report findings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1" name="Google Shape;1021;p35"/>
          <p:cNvSpPr txBox="1"/>
          <p:nvPr/>
        </p:nvSpPr>
        <p:spPr>
          <a:xfrm flipH="1">
            <a:off x="4640900" y="4126373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Outline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future steps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22" name="Google Shape;1022;p35"/>
          <p:cNvCxnSpPr>
            <a:stCxn id="1000" idx="3"/>
            <a:endCxn id="1001" idx="1"/>
          </p:cNvCxnSpPr>
          <p:nvPr/>
        </p:nvCxnSpPr>
        <p:spPr>
          <a:xfrm>
            <a:off x="1805330" y="1422250"/>
            <a:ext cx="159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p35"/>
          <p:cNvCxnSpPr>
            <a:stCxn id="1001" idx="3"/>
            <a:endCxn id="1002" idx="1"/>
          </p:cNvCxnSpPr>
          <p:nvPr/>
        </p:nvCxnSpPr>
        <p:spPr>
          <a:xfrm>
            <a:off x="3769230" y="1422250"/>
            <a:ext cx="159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4" name="Google Shape;1024;p35"/>
          <p:cNvCxnSpPr>
            <a:stCxn id="1002" idx="3"/>
            <a:endCxn id="1003" idx="1"/>
          </p:cNvCxnSpPr>
          <p:nvPr/>
        </p:nvCxnSpPr>
        <p:spPr>
          <a:xfrm>
            <a:off x="5733130" y="1422250"/>
            <a:ext cx="159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35"/>
          <p:cNvCxnSpPr>
            <a:stCxn id="1006" idx="1"/>
            <a:endCxn id="1005" idx="3"/>
          </p:cNvCxnSpPr>
          <p:nvPr/>
        </p:nvCxnSpPr>
        <p:spPr>
          <a:xfrm rot="10800000">
            <a:off x="3769330" y="3256700"/>
            <a:ext cx="159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35"/>
          <p:cNvCxnSpPr>
            <a:stCxn id="1005" idx="1"/>
            <a:endCxn id="1004" idx="3"/>
          </p:cNvCxnSpPr>
          <p:nvPr/>
        </p:nvCxnSpPr>
        <p:spPr>
          <a:xfrm rot="10800000">
            <a:off x="1805130" y="3256700"/>
            <a:ext cx="159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7" name="Google Shape;1027;p35"/>
          <p:cNvCxnSpPr>
            <a:stCxn id="1000" idx="2"/>
            <a:endCxn id="1008" idx="0"/>
          </p:cNvCxnSpPr>
          <p:nvPr/>
        </p:nvCxnSpPr>
        <p:spPr>
          <a:xfrm>
            <a:off x="1619330" y="1528450"/>
            <a:ext cx="0" cy="23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28" name="Google Shape;1028;p35"/>
          <p:cNvCxnSpPr>
            <a:stCxn id="1001" idx="2"/>
            <a:endCxn id="1010" idx="0"/>
          </p:cNvCxnSpPr>
          <p:nvPr/>
        </p:nvCxnSpPr>
        <p:spPr>
          <a:xfrm flipH="1">
            <a:off x="3582030" y="1528450"/>
            <a:ext cx="1200" cy="23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29" name="Google Shape;1029;p35"/>
          <p:cNvCxnSpPr>
            <a:stCxn id="1002" idx="2"/>
            <a:endCxn id="1012" idx="0"/>
          </p:cNvCxnSpPr>
          <p:nvPr/>
        </p:nvCxnSpPr>
        <p:spPr>
          <a:xfrm>
            <a:off x="5547130" y="1528450"/>
            <a:ext cx="0" cy="23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30" name="Google Shape;1030;p35"/>
          <p:cNvCxnSpPr>
            <a:stCxn id="1003" idx="2"/>
            <a:endCxn id="1014" idx="0"/>
          </p:cNvCxnSpPr>
          <p:nvPr/>
        </p:nvCxnSpPr>
        <p:spPr>
          <a:xfrm>
            <a:off x="7511030" y="1528450"/>
            <a:ext cx="0" cy="23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31" name="Google Shape;1031;p35"/>
          <p:cNvCxnSpPr>
            <a:stCxn id="1004" idx="2"/>
            <a:endCxn id="1016" idx="0"/>
          </p:cNvCxnSpPr>
          <p:nvPr/>
        </p:nvCxnSpPr>
        <p:spPr>
          <a:xfrm>
            <a:off x="1619280" y="3362900"/>
            <a:ext cx="0" cy="23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32" name="Google Shape;1032;p35"/>
          <p:cNvCxnSpPr>
            <a:stCxn id="1005" idx="2"/>
            <a:endCxn id="1018" idx="0"/>
          </p:cNvCxnSpPr>
          <p:nvPr/>
        </p:nvCxnSpPr>
        <p:spPr>
          <a:xfrm flipH="1">
            <a:off x="3582030" y="3362900"/>
            <a:ext cx="1200" cy="23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33" name="Google Shape;1033;p35"/>
          <p:cNvCxnSpPr>
            <a:stCxn id="1006" idx="2"/>
            <a:endCxn id="1019" idx="0"/>
          </p:cNvCxnSpPr>
          <p:nvPr/>
        </p:nvCxnSpPr>
        <p:spPr>
          <a:xfrm>
            <a:off x="5547130" y="3362900"/>
            <a:ext cx="0" cy="23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34" name="Google Shape;1034;p35"/>
          <p:cNvCxnSpPr>
            <a:stCxn id="1003" idx="3"/>
            <a:endCxn id="1004" idx="0"/>
          </p:cNvCxnSpPr>
          <p:nvPr/>
        </p:nvCxnSpPr>
        <p:spPr>
          <a:xfrm flipH="1">
            <a:off x="1619330" y="1422250"/>
            <a:ext cx="6077700" cy="1728300"/>
          </a:xfrm>
          <a:prstGeom prst="bentConnector4">
            <a:avLst>
              <a:gd fmla="val -12183" name="adj1"/>
              <a:gd fmla="val 8721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36" title="DSC_5917.JPG"/>
          <p:cNvPicPr preferRelativeResize="0"/>
          <p:nvPr>
            <p:ph idx="2" type="pic"/>
          </p:nvPr>
        </p:nvPicPr>
        <p:blipFill rotWithShape="1">
          <a:blip r:embed="rId3">
            <a:alphaModFix amt="37000"/>
          </a:blip>
          <a:srcRect b="7685" l="0" r="0" t="7676"/>
          <a:stretch/>
        </p:blipFill>
        <p:spPr>
          <a:xfrm>
            <a:off x="0" y="-7500"/>
            <a:ext cx="9144003" cy="5158499"/>
          </a:xfrm>
          <a:prstGeom prst="rect">
            <a:avLst/>
          </a:prstGeom>
        </p:spPr>
      </p:pic>
      <p:sp>
        <p:nvSpPr>
          <p:cNvPr id="1040" name="Google Shape;1040;p36"/>
          <p:cNvSpPr txBox="1"/>
          <p:nvPr>
            <p:ph type="title"/>
          </p:nvPr>
        </p:nvSpPr>
        <p:spPr>
          <a:xfrm>
            <a:off x="360925" y="2812575"/>
            <a:ext cx="8328900" cy="20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0B5394"/>
                </a:solidFill>
                <a:latin typeface="Manrope"/>
                <a:ea typeface="Manrope"/>
                <a:cs typeface="Manrope"/>
                <a:sym typeface="Manrope"/>
              </a:rPr>
              <a:t>CASE STUDY 1</a:t>
            </a:r>
            <a:endParaRPr b="1" sz="4600">
              <a:solidFill>
                <a:srgbClr val="0B539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B5394"/>
                </a:solidFill>
                <a:latin typeface="Manrope"/>
                <a:ea typeface="Manrope"/>
                <a:cs typeface="Manrope"/>
                <a:sym typeface="Manrope"/>
              </a:rPr>
              <a:t>Big Data &amp; Archival Research: </a:t>
            </a:r>
            <a:endParaRPr b="1" sz="2100">
              <a:solidFill>
                <a:srgbClr val="0B539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B5394"/>
                </a:solidFill>
                <a:latin typeface="Manrope"/>
                <a:ea typeface="Manrope"/>
                <a:cs typeface="Manrope"/>
                <a:sym typeface="Manrope"/>
              </a:rPr>
              <a:t>Human and animal interactions</a:t>
            </a:r>
            <a:r>
              <a:rPr b="1" lang="en" sz="2100">
                <a:solidFill>
                  <a:srgbClr val="0B5394"/>
                </a:solidFill>
                <a:latin typeface="Manrope"/>
                <a:ea typeface="Manrope"/>
                <a:cs typeface="Manrope"/>
                <a:sym typeface="Manrope"/>
              </a:rPr>
              <a:t> in South America</a:t>
            </a:r>
            <a:endParaRPr b="1" sz="2100">
              <a:solidFill>
                <a:srgbClr val="0B5394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B5394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37"/>
          <p:cNvSpPr/>
          <p:nvPr/>
        </p:nvSpPr>
        <p:spPr>
          <a:xfrm>
            <a:off x="597425" y="4091450"/>
            <a:ext cx="978900" cy="147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6" name="Google Shape;1046;p37"/>
          <p:cNvSpPr/>
          <p:nvPr/>
        </p:nvSpPr>
        <p:spPr>
          <a:xfrm>
            <a:off x="637125" y="3089925"/>
            <a:ext cx="978900" cy="147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7" name="Google Shape;1047;p37"/>
          <p:cNvSpPr/>
          <p:nvPr/>
        </p:nvSpPr>
        <p:spPr>
          <a:xfrm>
            <a:off x="637125" y="2288025"/>
            <a:ext cx="978900" cy="147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8" name="Google Shape;1048;p37"/>
          <p:cNvSpPr txBox="1"/>
          <p:nvPr>
            <p:ph type="title"/>
          </p:nvPr>
        </p:nvSpPr>
        <p:spPr>
          <a:xfrm>
            <a:off x="713225" y="448056"/>
            <a:ext cx="459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049" name="Google Shape;1049;p37"/>
          <p:cNvSpPr txBox="1"/>
          <p:nvPr>
            <p:ph idx="1" type="subTitle"/>
          </p:nvPr>
        </p:nvSpPr>
        <p:spPr>
          <a:xfrm>
            <a:off x="713225" y="1082675"/>
            <a:ext cx="4598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human-animal-environmental interactions to understand long- and short-term changes in herding strategies and identify underlying patterns. </a:t>
            </a:r>
            <a:endParaRPr/>
          </a:p>
        </p:txBody>
      </p:sp>
      <p:pic>
        <p:nvPicPr>
          <p:cNvPr id="1050" name="Google Shape;1050;p37" title="219f6a8c-5217-46f5-8ad2-60f250c33b0d.jp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-749" l="22599" r="30405" t="750"/>
          <a:stretch/>
        </p:blipFill>
        <p:spPr>
          <a:xfrm>
            <a:off x="7558800" y="2330600"/>
            <a:ext cx="1515000" cy="2148300"/>
          </a:xfrm>
          <a:prstGeom prst="roundRect">
            <a:avLst>
              <a:gd fmla="val 16667" name="adj"/>
            </a:avLst>
          </a:prstGeom>
        </p:spPr>
      </p:pic>
      <p:grpSp>
        <p:nvGrpSpPr>
          <p:cNvPr id="1051" name="Google Shape;1051;p37"/>
          <p:cNvGrpSpPr/>
          <p:nvPr/>
        </p:nvGrpSpPr>
        <p:grpSpPr>
          <a:xfrm>
            <a:off x="5238306" y="3136063"/>
            <a:ext cx="218100" cy="2017800"/>
            <a:chOff x="8321275" y="2721525"/>
            <a:chExt cx="218100" cy="2017800"/>
          </a:xfrm>
        </p:grpSpPr>
        <p:sp>
          <p:nvSpPr>
            <p:cNvPr id="1052" name="Google Shape;1052;p37"/>
            <p:cNvSpPr/>
            <p:nvPr/>
          </p:nvSpPr>
          <p:spPr>
            <a:xfrm>
              <a:off x="8321275" y="2721525"/>
              <a:ext cx="218100" cy="2181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280000" dist="28575">
                <a:schemeClr val="dk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053" name="Google Shape;1053;p37"/>
            <p:cNvCxnSpPr>
              <a:stCxn id="1052" idx="4"/>
            </p:cNvCxnSpPr>
            <p:nvPr/>
          </p:nvCxnSpPr>
          <p:spPr>
            <a:xfrm>
              <a:off x="8430325" y="2939625"/>
              <a:ext cx="0" cy="1799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54" name="Google Shape;1054;p37"/>
          <p:cNvSpPr txBox="1"/>
          <p:nvPr>
            <p:ph idx="4294967295" type="subTitle"/>
          </p:nvPr>
        </p:nvSpPr>
        <p:spPr>
          <a:xfrm>
            <a:off x="402425" y="2083950"/>
            <a:ext cx="13689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Background</a:t>
            </a:r>
            <a:endParaRPr b="1" sz="1400"/>
          </a:p>
        </p:txBody>
      </p:sp>
      <p:sp>
        <p:nvSpPr>
          <p:cNvPr id="1055" name="Google Shape;1055;p37"/>
          <p:cNvSpPr txBox="1"/>
          <p:nvPr>
            <p:ph idx="4294967295" type="subTitle"/>
          </p:nvPr>
        </p:nvSpPr>
        <p:spPr>
          <a:xfrm>
            <a:off x="402425" y="2892713"/>
            <a:ext cx="13689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Objectives</a:t>
            </a:r>
            <a:endParaRPr b="1" sz="1400"/>
          </a:p>
        </p:txBody>
      </p:sp>
      <p:sp>
        <p:nvSpPr>
          <p:cNvPr id="1056" name="Google Shape;1056;p37"/>
          <p:cNvSpPr txBox="1"/>
          <p:nvPr>
            <p:ph idx="1" type="subTitle"/>
          </p:nvPr>
        </p:nvSpPr>
        <p:spPr>
          <a:xfrm>
            <a:off x="1685050" y="2064950"/>
            <a:ext cx="36438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Herding practices evolve over time as states expand or collapse and landscape changes. </a:t>
            </a:r>
            <a:endParaRPr sz="1100"/>
          </a:p>
        </p:txBody>
      </p:sp>
      <p:sp>
        <p:nvSpPr>
          <p:cNvPr id="1057" name="Google Shape;1057;p37"/>
          <p:cNvSpPr txBox="1"/>
          <p:nvPr>
            <p:ph idx="1" type="subTitle"/>
          </p:nvPr>
        </p:nvSpPr>
        <p:spPr>
          <a:xfrm>
            <a:off x="1713100" y="2793588"/>
            <a:ext cx="3587700" cy="1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Reconstruct animal diet and mobility to understand how they were herded in the past. 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Compare to ethnographic studies on animal practices in Peru and Bolivia. </a:t>
            </a:r>
            <a:endParaRPr sz="1100"/>
          </a:p>
        </p:txBody>
      </p:sp>
      <p:sp>
        <p:nvSpPr>
          <p:cNvPr id="1058" name="Google Shape;1058;p37"/>
          <p:cNvSpPr txBox="1"/>
          <p:nvPr>
            <p:ph idx="1" type="subTitle"/>
          </p:nvPr>
        </p:nvSpPr>
        <p:spPr>
          <a:xfrm>
            <a:off x="1685050" y="3924800"/>
            <a:ext cx="36438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Access to herding areas were impacted by extreme climatic and political conditions.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Andean pastoral communities are resilient and adaptive, grounded in generations of traditional knowledge.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59" name="Google Shape;1059;p37"/>
          <p:cNvSpPr txBox="1"/>
          <p:nvPr>
            <p:ph idx="4294967295" type="subTitle"/>
          </p:nvPr>
        </p:nvSpPr>
        <p:spPr>
          <a:xfrm>
            <a:off x="442113" y="3891825"/>
            <a:ext cx="1368900" cy="3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Outcomes</a:t>
            </a:r>
            <a:endParaRPr b="1" sz="1400"/>
          </a:p>
        </p:txBody>
      </p:sp>
      <p:pic>
        <p:nvPicPr>
          <p:cNvPr id="1060" name="Google Shape;10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1250" y="152400"/>
            <a:ext cx="2047900" cy="29403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1" name="Google Shape;1061;p37"/>
          <p:cNvSpPr txBox="1"/>
          <p:nvPr/>
        </p:nvSpPr>
        <p:spPr>
          <a:xfrm>
            <a:off x="7629800" y="152400"/>
            <a:ext cx="127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Illustration from archival record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(Guamán Poma de Ayala, 1567[1980]:455).</a:t>
            </a:r>
            <a:endParaRPr sz="800"/>
          </a:p>
        </p:txBody>
      </p:sp>
      <p:sp>
        <p:nvSpPr>
          <p:cNvPr id="1062" name="Google Shape;1062;p37"/>
          <p:cNvSpPr txBox="1"/>
          <p:nvPr/>
        </p:nvSpPr>
        <p:spPr>
          <a:xfrm>
            <a:off x="6579900" y="3924788"/>
            <a:ext cx="97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Photo taken while conducting field work.</a:t>
            </a:r>
            <a:endParaRPr sz="800"/>
          </a:p>
        </p:txBody>
      </p:sp>
      <p:sp>
        <p:nvSpPr>
          <p:cNvPr id="1063" name="Google Shape;1063;p37"/>
          <p:cNvSpPr txBox="1"/>
          <p:nvPr/>
        </p:nvSpPr>
        <p:spPr>
          <a:xfrm>
            <a:off x="6441025" y="4820400"/>
            <a:ext cx="270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Case study 1: Big Data &amp; Archival research</a:t>
            </a:r>
            <a:endParaRPr b="1" sz="9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38"/>
          <p:cNvSpPr/>
          <p:nvPr/>
        </p:nvSpPr>
        <p:spPr>
          <a:xfrm>
            <a:off x="8088175" y="2666850"/>
            <a:ext cx="714900" cy="8001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9" name="Google Shape;1069;p38"/>
          <p:cNvSpPr/>
          <p:nvPr/>
        </p:nvSpPr>
        <p:spPr>
          <a:xfrm>
            <a:off x="6106850" y="955675"/>
            <a:ext cx="1383000" cy="133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0" name="Google Shape;1070;p38"/>
          <p:cNvSpPr txBox="1"/>
          <p:nvPr>
            <p:ph type="title"/>
          </p:nvPr>
        </p:nvSpPr>
        <p:spPr>
          <a:xfrm>
            <a:off x="713225" y="448056"/>
            <a:ext cx="459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r>
              <a:rPr lang="en"/>
              <a:t> Setup:</a:t>
            </a:r>
            <a:endParaRPr/>
          </a:p>
        </p:txBody>
      </p:sp>
      <p:sp>
        <p:nvSpPr>
          <p:cNvPr id="1071" name="Google Shape;1071;p38"/>
          <p:cNvSpPr txBox="1"/>
          <p:nvPr>
            <p:ph idx="4294967295" type="subTitle"/>
          </p:nvPr>
        </p:nvSpPr>
        <p:spPr>
          <a:xfrm>
            <a:off x="225325" y="1341800"/>
            <a:ext cx="17325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Big Data &amp; Archival  Analysis</a:t>
            </a:r>
            <a:endParaRPr b="1" sz="1400"/>
          </a:p>
        </p:txBody>
      </p:sp>
      <p:sp>
        <p:nvSpPr>
          <p:cNvPr id="1072" name="Google Shape;1072;p38"/>
          <p:cNvSpPr txBox="1"/>
          <p:nvPr>
            <p:ph idx="4294967295" type="subTitle"/>
          </p:nvPr>
        </p:nvSpPr>
        <p:spPr>
          <a:xfrm>
            <a:off x="225325" y="3216750"/>
            <a:ext cx="1368900" cy="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Data Synthesis &amp; Reporting</a:t>
            </a:r>
            <a:endParaRPr b="1" sz="1400"/>
          </a:p>
        </p:txBody>
      </p:sp>
      <p:sp>
        <p:nvSpPr>
          <p:cNvPr id="1073" name="Google Shape;1073;p38"/>
          <p:cNvSpPr txBox="1"/>
          <p:nvPr>
            <p:ph idx="1" type="subTitle"/>
          </p:nvPr>
        </p:nvSpPr>
        <p:spPr>
          <a:xfrm>
            <a:off x="1830950" y="1085850"/>
            <a:ext cx="4275900" cy="20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Created a database of published and newly analyzed camelid carbon and nitrogen isotope values (n = 504) to </a:t>
            </a:r>
            <a:r>
              <a:rPr lang="en" sz="1100"/>
              <a:t>reconstruct</a:t>
            </a:r>
            <a:r>
              <a:rPr lang="en" sz="1100"/>
              <a:t> diet and mobility patterns.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Performed in-depth archival research, analyzing ethnographies and historical documents to gain insights into human behavior, social systems, and lived experiences over time.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Statistical tests were performed using SPSS to assess patterns among differing sites, chronologies, settlement pattern, and political affiliation. </a:t>
            </a:r>
            <a:endParaRPr sz="1100"/>
          </a:p>
        </p:txBody>
      </p:sp>
      <p:sp>
        <p:nvSpPr>
          <p:cNvPr id="1074" name="Google Shape;1074;p38"/>
          <p:cNvSpPr txBox="1"/>
          <p:nvPr>
            <p:ph idx="1" type="subTitle"/>
          </p:nvPr>
        </p:nvSpPr>
        <p:spPr>
          <a:xfrm>
            <a:off x="1830950" y="3216750"/>
            <a:ext cx="4042800" cy="18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Designed a database of modern and archaeological plant types </a:t>
            </a:r>
            <a:r>
              <a:rPr lang="en" sz="1100"/>
              <a:t>(n = 292) </a:t>
            </a:r>
            <a:r>
              <a:rPr lang="en" sz="1100"/>
              <a:t>in South America by ecological zones, altitude, and photosynthetic pathway. 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Collaborated with </a:t>
            </a:r>
            <a:r>
              <a:rPr lang="en" sz="1100"/>
              <a:t>stakeholders.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Communicated findings to institution, funding agencies, and stakeholders.</a:t>
            </a:r>
            <a:endParaRPr sz="1100"/>
          </a:p>
        </p:txBody>
      </p:sp>
      <p:cxnSp>
        <p:nvCxnSpPr>
          <p:cNvPr id="1075" name="Google Shape;1075;p38"/>
          <p:cNvCxnSpPr/>
          <p:nvPr/>
        </p:nvCxnSpPr>
        <p:spPr>
          <a:xfrm>
            <a:off x="303000" y="3216750"/>
            <a:ext cx="5664000" cy="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76" name="Google Shape;1076;p38" title="DSC_0748.JPG"/>
          <p:cNvPicPr preferRelativeResize="0"/>
          <p:nvPr/>
        </p:nvPicPr>
        <p:blipFill rotWithShape="1">
          <a:blip r:embed="rId3">
            <a:alphaModFix/>
          </a:blip>
          <a:srcRect b="1077" l="41189" r="16973" t="17269"/>
          <a:stretch/>
        </p:blipFill>
        <p:spPr>
          <a:xfrm>
            <a:off x="6183675" y="2127975"/>
            <a:ext cx="1999800" cy="260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77" name="Google Shape;1077;p38"/>
          <p:cNvSpPr txBox="1"/>
          <p:nvPr/>
        </p:nvSpPr>
        <p:spPr>
          <a:xfrm>
            <a:off x="6441025" y="4820400"/>
            <a:ext cx="270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Case study 1: Big Data &amp; Archival research</a:t>
            </a:r>
            <a:endParaRPr b="1" sz="9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8" name="Google Shape;1078;p38" title="Research paper-pan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9950" y="0"/>
            <a:ext cx="2014050" cy="20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UX App Designer Portfolio by Slidesgo">
  <a:themeElements>
    <a:clrScheme name="Simple Light">
      <a:dk1>
        <a:srgbClr val="262928"/>
      </a:dk1>
      <a:lt1>
        <a:srgbClr val="FFFFFF"/>
      </a:lt1>
      <a:dk2>
        <a:srgbClr val="3844F9"/>
      </a:dk2>
      <a:lt2>
        <a:srgbClr val="80C3EB"/>
      </a:lt2>
      <a:accent1>
        <a:srgbClr val="F7F077"/>
      </a:accent1>
      <a:accent2>
        <a:srgbClr val="E59CAB"/>
      </a:accent2>
      <a:accent3>
        <a:srgbClr val="F6E2DA"/>
      </a:accent3>
      <a:accent4>
        <a:srgbClr val="FFFFFF"/>
      </a:accent4>
      <a:accent5>
        <a:srgbClr val="FFFFFF"/>
      </a:accent5>
      <a:accent6>
        <a:srgbClr val="FFFFFF"/>
      </a:accent6>
      <a:hlink>
        <a:srgbClr val="2629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